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omments/modernComment_25A_AFFD5958.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10" r:id="rId2"/>
    <p:sldMasterId id="2147483757" r:id="rId3"/>
  </p:sldMasterIdLst>
  <p:notesMasterIdLst>
    <p:notesMasterId r:id="rId22"/>
  </p:notesMasterIdLst>
  <p:sldIdLst>
    <p:sldId id="2147482411" r:id="rId4"/>
    <p:sldId id="2147482410" r:id="rId5"/>
    <p:sldId id="2147471945" r:id="rId6"/>
    <p:sldId id="2147471951" r:id="rId7"/>
    <p:sldId id="2147471948" r:id="rId8"/>
    <p:sldId id="2147482396" r:id="rId9"/>
    <p:sldId id="2147482397" r:id="rId10"/>
    <p:sldId id="2147482398" r:id="rId11"/>
    <p:sldId id="2147471955" r:id="rId12"/>
    <p:sldId id="2147482403" r:id="rId13"/>
    <p:sldId id="602" r:id="rId14"/>
    <p:sldId id="2147482414" r:id="rId15"/>
    <p:sldId id="2147482416" r:id="rId16"/>
    <p:sldId id="2147482417" r:id="rId17"/>
    <p:sldId id="2147482418" r:id="rId18"/>
    <p:sldId id="2147482413" r:id="rId19"/>
    <p:sldId id="2147482415" r:id="rId20"/>
    <p:sldId id="38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A0EEB017-E94D-4845-7290-352C48A6CB69}" name="j.ertsgaard@f5.com" initials="j." userId="S::urn:spo:guest#j.ertsgaard@f5.com::"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FAA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17" d="100"/>
          <a:sy n="117"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microsoft.com/office/2018/10/relationships/authors" Target="authors.xml"/></Relationships>
</file>

<file path=ppt/comments/modernComment_25A_AFFD5958.xml><?xml version="1.0" encoding="utf-8"?>
<p188:cmLst xmlns:a="http://schemas.openxmlformats.org/drawingml/2006/main" xmlns:r="http://schemas.openxmlformats.org/officeDocument/2006/relationships" xmlns:p188="http://schemas.microsoft.com/office/powerpoint/2018/8/main">
  <p188:cm id="{BF99BB43-5604-420B-B37D-32F195275E8E}" authorId="{A0EEB017-E94D-4845-7290-352C48A6CB69}" status="resolved" created="2023-12-18T23:06:40.401">
    <ac:deMkLst xmlns:ac="http://schemas.microsoft.com/office/drawing/2013/main/command">
      <pc:docMk xmlns:pc="http://schemas.microsoft.com/office/powerpoint/2013/main/command"/>
      <pc:sldMk xmlns:pc="http://schemas.microsoft.com/office/powerpoint/2013/main/command" cId="2952616280" sldId="602"/>
      <ac:picMk id="7" creationId="{931ABDD6-1FEB-E64D-B215-A8AA219E763F}"/>
    </ac:deMkLst>
    <p188:txBody>
      <a:bodyPr/>
      <a:lstStyle/>
      <a:p>
        <a:r>
          <a:rPr lang="en-US"/>
          <a:t>Same note as on the title slide. This is a good opportunity to connect with event visuals without overtly identiying the event itself. This image doesn't align.</a:t>
        </a:r>
      </a:p>
    </p188:txBody>
  </p188:cm>
  <p188:cm id="{C4C48910-EB8C-4E9B-BC2A-3B57DD04EDEF}" authorId="{A0EEB017-E94D-4845-7290-352C48A6CB69}" status="resolved" created="2023-12-21T00:41:26.520">
    <pc:sldMkLst xmlns:pc="http://schemas.microsoft.com/office/powerpoint/2013/main/command">
      <pc:docMk/>
      <pc:sldMk cId="2952616280" sldId="602"/>
    </pc:sldMkLst>
    <p188:txBody>
      <a:bodyPr/>
      <a:lstStyle/>
      <a:p>
        <a:r>
          <a:rPr lang="en-US"/>
          <a:t>This exploration feels a bit too much like bubbles. I think we could repeat the pattern from slide 2 here, perhaps with a different color arrangement.</a:t>
        </a:r>
      </a:p>
    </p188:txBody>
  </p188:cm>
  <p188:cm id="{2E551034-7DD4-4380-BB6B-AD444B9C4DDB}" authorId="{A0EEB017-E94D-4845-7290-352C48A6CB69}" status="resolved" created="2023-12-21T00:47:55.813">
    <pc:sldMkLst xmlns:pc="http://schemas.microsoft.com/office/powerpoint/2013/main/command">
      <pc:docMk/>
      <pc:sldMk cId="2952616280" sldId="602"/>
    </pc:sldMkLst>
    <p188:pos x="828483" y="2076322"/>
    <p188:txBody>
      <a:bodyPr/>
      <a:lstStyle/>
      <a:p>
        <a:r>
          <a:rPr lang="en-US"/>
          <a:t>The horizontal rules here are darker than in our corporate template. Can you revert?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E1874A-9B43-1D4E-8311-D514885A7223}" type="datetimeFigureOut">
              <a:rPr lang="en-US" smtClean="0"/>
              <a:t>6/10/24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7FCA1-033D-554F-AB06-091E4A43DA60}" type="slidenum">
              <a:rPr lang="en-US" smtClean="0"/>
              <a:t>‹#›</a:t>
            </a:fld>
            <a:endParaRPr lang="en-US" dirty="0"/>
          </a:p>
        </p:txBody>
      </p:sp>
    </p:spTree>
    <p:extLst>
      <p:ext uri="{BB962C8B-B14F-4D97-AF65-F5344CB8AC3E}">
        <p14:creationId xmlns:p14="http://schemas.microsoft.com/office/powerpoint/2010/main" val="1223854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B7FCA1-033D-554F-AB06-091E4A43DA60}" type="slidenum">
              <a:rPr lang="en-US" smtClean="0"/>
              <a:t>17</a:t>
            </a:fld>
            <a:endParaRPr lang="en-US" dirty="0"/>
          </a:p>
        </p:txBody>
      </p:sp>
    </p:spTree>
    <p:extLst>
      <p:ext uri="{BB962C8B-B14F-4D97-AF65-F5344CB8AC3E}">
        <p14:creationId xmlns:p14="http://schemas.microsoft.com/office/powerpoint/2010/main" val="522942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4F3674-A103-0E49-945B-44FF55292C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8491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Carbon">
    <p:bg>
      <p:bgPr>
        <a:solidFill>
          <a:schemeClr val="tx1"/>
        </a:solidFill>
        <a:effectLst/>
      </p:bgPr>
    </p:bg>
    <p:spTree>
      <p:nvGrpSpPr>
        <p:cNvPr id="1" name=""/>
        <p:cNvGrpSpPr/>
        <p:nvPr/>
      </p:nvGrpSpPr>
      <p:grpSpPr>
        <a:xfrm>
          <a:off x="0" y="0"/>
          <a:ext cx="0" cy="0"/>
          <a:chOff x="0" y="0"/>
          <a:chExt cx="0" cy="0"/>
        </a:xfrm>
      </p:grpSpPr>
      <p:grpSp>
        <p:nvGrpSpPr>
          <p:cNvPr id="20" name="Group 22">
            <a:extLst>
              <a:ext uri="{FF2B5EF4-FFF2-40B4-BE49-F238E27FC236}">
                <a16:creationId xmlns:a16="http://schemas.microsoft.com/office/drawing/2014/main" id="{42A43BDF-5778-42C4-9684-F547222BF0D8}"/>
              </a:ext>
            </a:extLst>
          </p:cNvPr>
          <p:cNvGrpSpPr>
            <a:grpSpLocks noChangeAspect="1"/>
          </p:cNvGrpSpPr>
          <p:nvPr/>
        </p:nvGrpSpPr>
        <p:grpSpPr bwMode="auto">
          <a:xfrm>
            <a:off x="469899" y="471509"/>
            <a:ext cx="607061" cy="607061"/>
            <a:chOff x="5266" y="0"/>
            <a:chExt cx="733" cy="733"/>
          </a:xfrm>
        </p:grpSpPr>
        <p:sp>
          <p:nvSpPr>
            <p:cNvPr id="21" name="Freeform 23">
              <a:extLst>
                <a:ext uri="{FF2B5EF4-FFF2-40B4-BE49-F238E27FC236}">
                  <a16:creationId xmlns:a16="http://schemas.microsoft.com/office/drawing/2014/main" id="{2921929D-07DB-4DEB-8A8F-EECF0B8D3F91}"/>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4">
              <a:extLst>
                <a:ext uri="{FF2B5EF4-FFF2-40B4-BE49-F238E27FC236}">
                  <a16:creationId xmlns:a16="http://schemas.microsoft.com/office/drawing/2014/main" id="{7C47742A-259D-4716-AE5E-1149FBA06033}"/>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5">
              <a:extLst>
                <a:ext uri="{FF2B5EF4-FFF2-40B4-BE49-F238E27FC236}">
                  <a16:creationId xmlns:a16="http://schemas.microsoft.com/office/drawing/2014/main" id="{42C69EFD-13B9-4F32-8951-2716108A9B0A}"/>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6">
              <a:extLst>
                <a:ext uri="{FF2B5EF4-FFF2-40B4-BE49-F238E27FC236}">
                  <a16:creationId xmlns:a16="http://schemas.microsoft.com/office/drawing/2014/main" id="{CDFD7902-75E6-4284-B2D1-DACA33F78B22}"/>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7">
              <a:extLst>
                <a:ext uri="{FF2B5EF4-FFF2-40B4-BE49-F238E27FC236}">
                  <a16:creationId xmlns:a16="http://schemas.microsoft.com/office/drawing/2014/main" id="{270F482F-1ED7-4D09-85FC-A4B6B1D00353}"/>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0" y="1143000"/>
            <a:ext cx="7970363" cy="2446038"/>
          </a:xfrm>
          <a:prstGeom prst="rect">
            <a:avLst/>
          </a:prstGeom>
        </p:spPr>
        <p:txBody>
          <a:bodyPr anchor="b"/>
          <a:lstStyle>
            <a:lvl1pPr algn="l">
              <a:defRPr sz="4800" spc="-130" baseline="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C4FDFB-D8B5-4D90-9CC9-76F699041481}"/>
              </a:ext>
            </a:extLst>
          </p:cNvPr>
          <p:cNvSpPr>
            <a:spLocks noGrp="1"/>
          </p:cNvSpPr>
          <p:nvPr>
            <p:ph type="body" sz="quarter" idx="11"/>
          </p:nvPr>
        </p:nvSpPr>
        <p:spPr>
          <a:xfrm>
            <a:off x="457200" y="3933825"/>
            <a:ext cx="7970362" cy="1774825"/>
          </a:xfrm>
        </p:spPr>
        <p:txBody>
          <a:bodyPr>
            <a:normAutofit/>
          </a:bodyPr>
          <a:lstStyle>
            <a:lvl1pPr marL="0" indent="0">
              <a:buFontTx/>
              <a:buNone/>
              <a:defRPr sz="1600">
                <a:solidFill>
                  <a:schemeClr val="bg1"/>
                </a:solidFill>
              </a:defRPr>
            </a:lvl1pPr>
            <a:lvl2pPr marL="228600" indent="-228600">
              <a:buFontTx/>
              <a:buNone/>
              <a:defRPr sz="1600">
                <a:solidFill>
                  <a:schemeClr val="bg1"/>
                </a:solidFill>
              </a:defRPr>
            </a:lvl2pPr>
            <a:lvl3pPr marL="457200" indent="-457200">
              <a:buFontTx/>
              <a:buNone/>
              <a:defRPr sz="1600">
                <a:solidFill>
                  <a:schemeClr val="bg1"/>
                </a:solidFill>
              </a:defRPr>
            </a:lvl3pPr>
            <a:lvl4pPr marL="685800" indent="-685800">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16" name="Group 15">
            <a:extLst>
              <a:ext uri="{FF2B5EF4-FFF2-40B4-BE49-F238E27FC236}">
                <a16:creationId xmlns:a16="http://schemas.microsoft.com/office/drawing/2014/main" id="{79AF7A64-D462-4536-8E54-BC1645DA5D6D}"/>
              </a:ext>
            </a:extLst>
          </p:cNvPr>
          <p:cNvGrpSpPr/>
          <p:nvPr/>
        </p:nvGrpSpPr>
        <p:grpSpPr>
          <a:xfrm>
            <a:off x="0" y="6766560"/>
            <a:ext cx="12192000" cy="91440"/>
            <a:chOff x="0" y="6766560"/>
            <a:chExt cx="12192000" cy="91440"/>
          </a:xfrm>
        </p:grpSpPr>
        <p:sp>
          <p:nvSpPr>
            <p:cNvPr id="23" name="Rectangle 22">
              <a:extLst>
                <a:ext uri="{FF2B5EF4-FFF2-40B4-BE49-F238E27FC236}">
                  <a16:creationId xmlns:a16="http://schemas.microsoft.com/office/drawing/2014/main" id="{A414CAB4-D32A-40E5-BC4F-70AB6275024B}"/>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1" name="Rectangle 30">
              <a:extLst>
                <a:ext uri="{FF2B5EF4-FFF2-40B4-BE49-F238E27FC236}">
                  <a16:creationId xmlns:a16="http://schemas.microsoft.com/office/drawing/2014/main" id="{7384026C-3558-4FBE-92B9-E38A985E6F3B}"/>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2" name="Rectangle 31">
              <a:extLst>
                <a:ext uri="{FF2B5EF4-FFF2-40B4-BE49-F238E27FC236}">
                  <a16:creationId xmlns:a16="http://schemas.microsoft.com/office/drawing/2014/main" id="{E7F5ED1F-67E0-4072-860A-04BCD4C7E26C}"/>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3" name="Rectangle 32">
              <a:extLst>
                <a:ext uri="{FF2B5EF4-FFF2-40B4-BE49-F238E27FC236}">
                  <a16:creationId xmlns:a16="http://schemas.microsoft.com/office/drawing/2014/main" id="{FC857133-B537-4074-AF85-5E98C63012B6}"/>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4" name="Rectangle 33">
              <a:extLst>
                <a:ext uri="{FF2B5EF4-FFF2-40B4-BE49-F238E27FC236}">
                  <a16:creationId xmlns:a16="http://schemas.microsoft.com/office/drawing/2014/main" id="{25B67588-0B6E-4226-B394-241E4F152F5B}"/>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Tree>
    <p:extLst>
      <p:ext uri="{BB962C8B-B14F-4D97-AF65-F5344CB8AC3E}">
        <p14:creationId xmlns:p14="http://schemas.microsoft.com/office/powerpoint/2010/main" val="274258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no subhead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6A006-79D6-4FC0-8944-ED8D33182FB5}"/>
              </a:ext>
            </a:extLst>
          </p:cNvPr>
          <p:cNvSpPr>
            <a:spLocks noGrp="1"/>
          </p:cNvSpPr>
          <p:nvPr>
            <p:ph type="title"/>
          </p:nvPr>
        </p:nvSpPr>
        <p:spPr>
          <a:xfrm>
            <a:off x="457200" y="457200"/>
            <a:ext cx="11274552" cy="466344"/>
          </a:xfrm>
        </p:spPr>
        <p:txBody>
          <a:bodyPr/>
          <a:lstStyle/>
          <a:p>
            <a:r>
              <a:rPr lang="en-US"/>
              <a:t>Click to edit Master title style</a:t>
            </a:r>
            <a:endParaRPr lang="en-US" dirty="0"/>
          </a:p>
        </p:txBody>
      </p:sp>
      <p:sp>
        <p:nvSpPr>
          <p:cNvPr id="4" name="Footer Placeholder 10">
            <a:extLst>
              <a:ext uri="{FF2B5EF4-FFF2-40B4-BE49-F238E27FC236}">
                <a16:creationId xmlns:a16="http://schemas.microsoft.com/office/drawing/2014/main" id="{8B40CF54-3FB2-43C4-8ED2-061175C03E2F}"/>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268904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no subhead: 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279606EA-FADA-4FE6-87E6-E09757D0B27B}"/>
              </a:ext>
            </a:extLst>
          </p:cNvPr>
          <p:cNvSpPr>
            <a:spLocks noGrp="1"/>
          </p:cNvSpPr>
          <p:nvPr>
            <p:ph idx="1"/>
          </p:nvPr>
        </p:nvSpPr>
        <p:spPr>
          <a:xfrm>
            <a:off x="457200"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90CA3985-E3DD-4612-804A-CEB02709C77E}"/>
              </a:ext>
            </a:extLst>
          </p:cNvPr>
          <p:cNvSpPr>
            <a:spLocks noGrp="1"/>
          </p:cNvSpPr>
          <p:nvPr>
            <p:ph idx="14"/>
          </p:nvPr>
        </p:nvSpPr>
        <p:spPr>
          <a:xfrm>
            <a:off x="6268212"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4A26347B-2021-4942-92C1-51B7B994DD5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101114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no subhead: Two content weighted righ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7A025CA9-E115-4D52-8789-5A3534668F32}"/>
              </a:ext>
            </a:extLst>
          </p:cNvPr>
          <p:cNvSpPr>
            <a:spLocks noGrp="1"/>
          </p:cNvSpPr>
          <p:nvPr>
            <p:ph idx="1"/>
          </p:nvPr>
        </p:nvSpPr>
        <p:spPr>
          <a:xfrm>
            <a:off x="457200" y="1967113"/>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53492ED-1851-4AF7-BFB3-E3A888CEEF82}"/>
              </a:ext>
            </a:extLst>
          </p:cNvPr>
          <p:cNvSpPr>
            <a:spLocks noGrp="1"/>
          </p:cNvSpPr>
          <p:nvPr>
            <p:ph idx="14"/>
          </p:nvPr>
        </p:nvSpPr>
        <p:spPr>
          <a:xfrm>
            <a:off x="4341479" y="1967113"/>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A113D465-78B8-4352-8A52-982DE49E00B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214762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no subhead: Two content weighted lef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2F0F5A16-0072-4CEB-B2D7-4ACEE38C201C}"/>
              </a:ext>
            </a:extLst>
          </p:cNvPr>
          <p:cNvSpPr>
            <a:spLocks noGrp="1"/>
          </p:cNvSpPr>
          <p:nvPr>
            <p:ph idx="14"/>
          </p:nvPr>
        </p:nvSpPr>
        <p:spPr>
          <a:xfrm>
            <a:off x="457200" y="1967113"/>
            <a:ext cx="7395882"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854B4451-4579-4EF1-B801-2FD80690408C}"/>
              </a:ext>
            </a:extLst>
          </p:cNvPr>
          <p:cNvSpPr>
            <a:spLocks noGrp="1"/>
          </p:cNvSpPr>
          <p:nvPr>
            <p:ph idx="1"/>
          </p:nvPr>
        </p:nvSpPr>
        <p:spPr>
          <a:xfrm>
            <a:off x="8198864" y="1967113"/>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9A3BCCF9-FD2E-4741-9A94-8ED367E8288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86191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no subhead: Three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61CC9BBA-547D-4E18-BCA7-FDB5D1F64034}"/>
              </a:ext>
            </a:extLst>
          </p:cNvPr>
          <p:cNvSpPr>
            <a:spLocks noGrp="1"/>
          </p:cNvSpPr>
          <p:nvPr>
            <p:ph idx="14"/>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35C31D28-D6BF-43CC-A204-E65B83F1FE2C}"/>
              </a:ext>
            </a:extLst>
          </p:cNvPr>
          <p:cNvSpPr>
            <a:spLocks noGrp="1"/>
          </p:cNvSpPr>
          <p:nvPr>
            <p:ph idx="15"/>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A8A136-B3F1-4CD4-96F0-FC2034A3A402}"/>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32F2873F-33B6-4CA9-93C0-00806D71AFF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66414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no subhead: Four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B4FECF13-45A3-4E5E-9C50-1FB1D52E748C}"/>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CF27CFD2-9839-4A48-8EC3-59FE0833DF69}"/>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9333903E-DD09-4D1B-A705-0126772D0C20}"/>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307A4E12-8941-4699-8891-EE211FDC74A2}"/>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E34D3C8B-5D25-412C-B2B6-1C230F6ECB6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0348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no subhead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6A006-79D6-4FC0-8944-ED8D33182FB5}"/>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4" name="Footer Placeholder 10">
            <a:extLst>
              <a:ext uri="{FF2B5EF4-FFF2-40B4-BE49-F238E27FC236}">
                <a16:creationId xmlns:a16="http://schemas.microsoft.com/office/drawing/2014/main" id="{8B40CF54-3FB2-43C4-8ED2-061175C03E2F}"/>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177977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One-line title with subhea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26900AD-628D-4F3E-9698-1B0469E3E094}"/>
              </a:ext>
            </a:extLst>
          </p:cNvPr>
          <p:cNvSpPr>
            <a:spLocks noGrp="1"/>
          </p:cNvSpPr>
          <p:nvPr>
            <p:ph type="body" sz="quarter" idx="17"/>
          </p:nvPr>
        </p:nvSpPr>
        <p:spPr>
          <a:xfrm>
            <a:off x="457200" y="87028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5" name="Text Placeholder 4">
            <a:extLst>
              <a:ext uri="{FF2B5EF4-FFF2-40B4-BE49-F238E27FC236}">
                <a16:creationId xmlns:a16="http://schemas.microsoft.com/office/drawing/2014/main" id="{5933A4E5-53F5-4965-A7CC-A30FF6C42D3B}"/>
              </a:ext>
            </a:extLst>
          </p:cNvPr>
          <p:cNvSpPr>
            <a:spLocks noGrp="1"/>
          </p:cNvSpPr>
          <p:nvPr>
            <p:ph type="body" sz="quarter" idx="16"/>
          </p:nvPr>
        </p:nvSpPr>
        <p:spPr>
          <a:xfrm>
            <a:off x="457200" y="1967112"/>
            <a:ext cx="11274425" cy="134575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6" name="Footer Placeholder 10">
            <a:extLst>
              <a:ext uri="{FF2B5EF4-FFF2-40B4-BE49-F238E27FC236}">
                <a16:creationId xmlns:a16="http://schemas.microsoft.com/office/drawing/2014/main" id="{AA397C8B-D09B-41B4-A86B-A6CE5A8695E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56364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One-line title with subhead: Two content">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C47D26ED-DCAC-784D-8FBF-7B4971D8ADF3}"/>
              </a:ext>
            </a:extLst>
          </p:cNvPr>
          <p:cNvSpPr>
            <a:spLocks noGrp="1"/>
          </p:cNvSpPr>
          <p:nvPr>
            <p:ph idx="1"/>
          </p:nvPr>
        </p:nvSpPr>
        <p:spPr>
          <a:xfrm>
            <a:off x="457200"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2">
            <a:extLst>
              <a:ext uri="{FF2B5EF4-FFF2-40B4-BE49-F238E27FC236}">
                <a16:creationId xmlns:a16="http://schemas.microsoft.com/office/drawing/2014/main" id="{AF362B3D-2ED9-9544-AB97-326723A5E00A}"/>
              </a:ext>
            </a:extLst>
          </p:cNvPr>
          <p:cNvSpPr>
            <a:spLocks noGrp="1"/>
          </p:cNvSpPr>
          <p:nvPr>
            <p:ph idx="14"/>
          </p:nvPr>
        </p:nvSpPr>
        <p:spPr>
          <a:xfrm>
            <a:off x="6268212"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itle 4">
            <a:extLst>
              <a:ext uri="{FF2B5EF4-FFF2-40B4-BE49-F238E27FC236}">
                <a16:creationId xmlns:a16="http://schemas.microsoft.com/office/drawing/2014/main" id="{F8074E31-D111-4E4A-BFED-12CF43E6D9E7}"/>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AFE581CB-9630-442F-9F85-5B73CB1A9789}"/>
              </a:ext>
            </a:extLst>
          </p:cNvPr>
          <p:cNvSpPr>
            <a:spLocks noGrp="1"/>
          </p:cNvSpPr>
          <p:nvPr>
            <p:ph type="body" idx="1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Footer Placeholder 10">
            <a:extLst>
              <a:ext uri="{FF2B5EF4-FFF2-40B4-BE49-F238E27FC236}">
                <a16:creationId xmlns:a16="http://schemas.microsoft.com/office/drawing/2014/main" id="{F8FD40ED-5AB8-4DC4-8FC4-4B5A986D340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78727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One-line title with subhead: Two content weighted righ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074E31-D111-4E4A-BFED-12CF43E6D9E7}"/>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AFE581CB-9630-442F-9F85-5B73CB1A9789}"/>
              </a:ext>
            </a:extLst>
          </p:cNvPr>
          <p:cNvSpPr>
            <a:spLocks noGrp="1"/>
          </p:cNvSpPr>
          <p:nvPr>
            <p:ph type="body" idx="1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2">
            <a:extLst>
              <a:ext uri="{FF2B5EF4-FFF2-40B4-BE49-F238E27FC236}">
                <a16:creationId xmlns:a16="http://schemas.microsoft.com/office/drawing/2014/main" id="{57A2ABEF-208D-4586-9E4F-EE7470886029}"/>
              </a:ext>
            </a:extLst>
          </p:cNvPr>
          <p:cNvSpPr>
            <a:spLocks noGrp="1"/>
          </p:cNvSpPr>
          <p:nvPr>
            <p:ph idx="1"/>
          </p:nvPr>
        </p:nvSpPr>
        <p:spPr>
          <a:xfrm>
            <a:off x="457200" y="1967113"/>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12643E8C-C561-4D13-B00A-51A91E0A4407}"/>
              </a:ext>
            </a:extLst>
          </p:cNvPr>
          <p:cNvSpPr>
            <a:spLocks noGrp="1"/>
          </p:cNvSpPr>
          <p:nvPr>
            <p:ph idx="14"/>
          </p:nvPr>
        </p:nvSpPr>
        <p:spPr>
          <a:xfrm>
            <a:off x="4341479" y="1967113"/>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96D6A4C0-6EC8-4405-ADE8-043BEC650C01}"/>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8636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One-line title with subhead: Two content weighted lef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1EEACE-D06E-49E0-A987-8E14B93C2FF3}"/>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73543151-CB72-4095-A281-6E166F8202F1}"/>
              </a:ext>
            </a:extLst>
          </p:cNvPr>
          <p:cNvSpPr>
            <a:spLocks noGrp="1"/>
          </p:cNvSpPr>
          <p:nvPr>
            <p:ph type="body" idx="16"/>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a16="http://schemas.microsoft.com/office/drawing/2014/main" id="{543447AD-9B2C-4F8B-8840-33CC5A99A884}"/>
              </a:ext>
            </a:extLst>
          </p:cNvPr>
          <p:cNvSpPr>
            <a:spLocks noGrp="1"/>
          </p:cNvSpPr>
          <p:nvPr>
            <p:ph idx="14"/>
          </p:nvPr>
        </p:nvSpPr>
        <p:spPr>
          <a:xfrm>
            <a:off x="457200" y="1967113"/>
            <a:ext cx="7395882"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6F568C8B-28E5-4A13-87CC-8002898E41B6}"/>
              </a:ext>
            </a:extLst>
          </p:cNvPr>
          <p:cNvSpPr>
            <a:spLocks noGrp="1"/>
          </p:cNvSpPr>
          <p:nvPr>
            <p:ph idx="1"/>
          </p:nvPr>
        </p:nvSpPr>
        <p:spPr>
          <a:xfrm>
            <a:off x="8198864" y="1967113"/>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C563DA4D-3F63-4B6C-B996-0708DC1DB49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183576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One-line title with subhea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26900AD-628D-4F3E-9698-1B0469E3E094}"/>
              </a:ext>
            </a:extLst>
          </p:cNvPr>
          <p:cNvSpPr>
            <a:spLocks noGrp="1"/>
          </p:cNvSpPr>
          <p:nvPr>
            <p:ph type="body" sz="quarter" idx="17"/>
          </p:nvPr>
        </p:nvSpPr>
        <p:spPr>
          <a:xfrm>
            <a:off x="457200" y="87028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5" name="Text Placeholder 4">
            <a:extLst>
              <a:ext uri="{FF2B5EF4-FFF2-40B4-BE49-F238E27FC236}">
                <a16:creationId xmlns:a16="http://schemas.microsoft.com/office/drawing/2014/main" id="{5933A4E5-53F5-4965-A7CC-A30FF6C42D3B}"/>
              </a:ext>
            </a:extLst>
          </p:cNvPr>
          <p:cNvSpPr>
            <a:spLocks noGrp="1"/>
          </p:cNvSpPr>
          <p:nvPr>
            <p:ph type="body" sz="quarter" idx="16"/>
          </p:nvPr>
        </p:nvSpPr>
        <p:spPr>
          <a:xfrm>
            <a:off x="457200" y="1967112"/>
            <a:ext cx="11274425" cy="134575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0"/>
            <a:ext cx="11274552" cy="466344"/>
          </a:xfrm>
        </p:spPr>
        <p:txBody>
          <a:bodyPr/>
          <a:lstStyle/>
          <a:p>
            <a:r>
              <a:rPr lang="en-US"/>
              <a:t>Click to edit Master title style</a:t>
            </a:r>
            <a:endParaRPr lang="en-US" dirty="0"/>
          </a:p>
        </p:txBody>
      </p:sp>
      <p:sp>
        <p:nvSpPr>
          <p:cNvPr id="6" name="Footer Placeholder 10">
            <a:extLst>
              <a:ext uri="{FF2B5EF4-FFF2-40B4-BE49-F238E27FC236}">
                <a16:creationId xmlns:a16="http://schemas.microsoft.com/office/drawing/2014/main" id="{AA397C8B-D09B-41B4-A86B-A6CE5A8695E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341374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One-line title with subhead: Thre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70C859-C19B-4489-A1B2-207EA480FA4A}"/>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6" name="Text Placeholder 2">
            <a:extLst>
              <a:ext uri="{FF2B5EF4-FFF2-40B4-BE49-F238E27FC236}">
                <a16:creationId xmlns:a16="http://schemas.microsoft.com/office/drawing/2014/main" id="{0AD172E0-9AA6-41A2-8A2C-69AC58E1A524}"/>
              </a:ext>
            </a:extLst>
          </p:cNvPr>
          <p:cNvSpPr>
            <a:spLocks noGrp="1"/>
          </p:cNvSpPr>
          <p:nvPr>
            <p:ph type="body" idx="18"/>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2">
            <a:extLst>
              <a:ext uri="{FF2B5EF4-FFF2-40B4-BE49-F238E27FC236}">
                <a16:creationId xmlns:a16="http://schemas.microsoft.com/office/drawing/2014/main" id="{1FFE35A8-3B2A-4D50-B389-3EFEF7C33AEF}"/>
              </a:ext>
            </a:extLst>
          </p:cNvPr>
          <p:cNvSpPr>
            <a:spLocks noGrp="1"/>
          </p:cNvSpPr>
          <p:nvPr>
            <p:ph idx="14"/>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EE448C72-99CE-44E5-9192-1C07E845DB90}"/>
              </a:ext>
            </a:extLst>
          </p:cNvPr>
          <p:cNvSpPr>
            <a:spLocks noGrp="1"/>
          </p:cNvSpPr>
          <p:nvPr>
            <p:ph idx="15"/>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F40B6C54-3A77-4D1F-9FE2-40B10EEB6CEA}"/>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FD6F40AF-208C-439C-A929-97812791AA4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5174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One-line title with subhead: Four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A8119-8A9D-4E8D-9FBE-CEFF19695DCE}"/>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21" name="Text Placeholder 2">
            <a:extLst>
              <a:ext uri="{FF2B5EF4-FFF2-40B4-BE49-F238E27FC236}">
                <a16:creationId xmlns:a16="http://schemas.microsoft.com/office/drawing/2014/main" id="{88B5D3F9-9FEE-4FC1-8557-65F2161D1E1B}"/>
              </a:ext>
            </a:extLst>
          </p:cNvPr>
          <p:cNvSpPr>
            <a:spLocks noGrp="1"/>
          </p:cNvSpPr>
          <p:nvPr>
            <p:ph type="body" idx="2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Content Placeholder 2">
            <a:extLst>
              <a:ext uri="{FF2B5EF4-FFF2-40B4-BE49-F238E27FC236}">
                <a16:creationId xmlns:a16="http://schemas.microsoft.com/office/drawing/2014/main" id="{AEE73A41-482C-463A-8FE1-6CE47D59D0E2}"/>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6C11CA0D-977D-49E5-9086-5ABC6F80618D}"/>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A8BF6AFA-475F-4876-BEA9-2BDA015EF2DD}"/>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2FB7FBF6-36AE-49CD-B5DB-672873569C89}"/>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10">
            <a:extLst>
              <a:ext uri="{FF2B5EF4-FFF2-40B4-BE49-F238E27FC236}">
                <a16:creationId xmlns:a16="http://schemas.microsoft.com/office/drawing/2014/main" id="{58A3B94D-2155-4BEB-A474-C5E26315EEAA}"/>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293386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One-line title with subhead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1EEACE-D06E-49E0-A987-8E14B93C2FF3}"/>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73543151-CB72-4095-A281-6E166F8202F1}"/>
              </a:ext>
            </a:extLst>
          </p:cNvPr>
          <p:cNvSpPr>
            <a:spLocks noGrp="1"/>
          </p:cNvSpPr>
          <p:nvPr>
            <p:ph type="body" idx="16"/>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Footer Placeholder 10">
            <a:extLst>
              <a:ext uri="{FF2B5EF4-FFF2-40B4-BE49-F238E27FC236}">
                <a16:creationId xmlns:a16="http://schemas.microsoft.com/office/drawing/2014/main" id="{A1CE9E29-EC43-47AD-89B5-9689BD910B3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21462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line title with subhead">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3B05BB41-B2C8-4A28-B359-E94FA0C34DF0}"/>
              </a:ext>
            </a:extLst>
          </p:cNvPr>
          <p:cNvSpPr>
            <a:spLocks noGrp="1"/>
          </p:cNvSpPr>
          <p:nvPr>
            <p:ph type="body" sz="quarter" idx="16"/>
          </p:nvPr>
        </p:nvSpPr>
        <p:spPr>
          <a:xfrm>
            <a:off x="457200" y="1967113"/>
            <a:ext cx="11277600" cy="134575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79538170-21B6-4714-A9AD-5E119CA077D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191013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line title with subhead: Two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14558AAC-739A-4D30-9B92-0A9FE3CDA49D}"/>
              </a:ext>
            </a:extLst>
          </p:cNvPr>
          <p:cNvSpPr>
            <a:spLocks noGrp="1"/>
          </p:cNvSpPr>
          <p:nvPr>
            <p:ph idx="1"/>
          </p:nvPr>
        </p:nvSpPr>
        <p:spPr>
          <a:xfrm>
            <a:off x="457200"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9B787B0-48E4-433B-85C7-85541BFCFB95}"/>
              </a:ext>
            </a:extLst>
          </p:cNvPr>
          <p:cNvSpPr>
            <a:spLocks noGrp="1"/>
          </p:cNvSpPr>
          <p:nvPr>
            <p:ph idx="14"/>
          </p:nvPr>
        </p:nvSpPr>
        <p:spPr>
          <a:xfrm>
            <a:off x="6268212"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DFD7C076-3F14-48C3-8F05-9CC51B385EEE}"/>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281033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line title with subhead: Two content weighted righ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2" name="Content Placeholder 2">
            <a:extLst>
              <a:ext uri="{FF2B5EF4-FFF2-40B4-BE49-F238E27FC236}">
                <a16:creationId xmlns:a16="http://schemas.microsoft.com/office/drawing/2014/main" id="{CC545FD2-7A6E-4515-AF06-2BB0F6C9AAC3}"/>
              </a:ext>
            </a:extLst>
          </p:cNvPr>
          <p:cNvSpPr>
            <a:spLocks noGrp="1"/>
          </p:cNvSpPr>
          <p:nvPr>
            <p:ph idx="1"/>
          </p:nvPr>
        </p:nvSpPr>
        <p:spPr>
          <a:xfrm>
            <a:off x="457200" y="1967113"/>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0E33CA35-C6F0-4917-B7E6-A30CED917577}"/>
              </a:ext>
            </a:extLst>
          </p:cNvPr>
          <p:cNvSpPr>
            <a:spLocks noGrp="1"/>
          </p:cNvSpPr>
          <p:nvPr>
            <p:ph idx="14"/>
          </p:nvPr>
        </p:nvSpPr>
        <p:spPr>
          <a:xfrm>
            <a:off x="4341479" y="1967113"/>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21E9AEFA-CC51-4CE4-AF06-4E0BDE1E97C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2760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line title with subhead: Two content weighted lef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2" name="Content Placeholder 2">
            <a:extLst>
              <a:ext uri="{FF2B5EF4-FFF2-40B4-BE49-F238E27FC236}">
                <a16:creationId xmlns:a16="http://schemas.microsoft.com/office/drawing/2014/main" id="{2EF85F38-9197-4646-B35C-FB5BF271A7A9}"/>
              </a:ext>
            </a:extLst>
          </p:cNvPr>
          <p:cNvSpPr>
            <a:spLocks noGrp="1"/>
          </p:cNvSpPr>
          <p:nvPr>
            <p:ph idx="14"/>
          </p:nvPr>
        </p:nvSpPr>
        <p:spPr>
          <a:xfrm>
            <a:off x="457200" y="1967113"/>
            <a:ext cx="7395882"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BC7A3651-D256-41A5-AAFF-DB7CE7BFD36B}"/>
              </a:ext>
            </a:extLst>
          </p:cNvPr>
          <p:cNvSpPr>
            <a:spLocks noGrp="1"/>
          </p:cNvSpPr>
          <p:nvPr>
            <p:ph idx="1"/>
          </p:nvPr>
        </p:nvSpPr>
        <p:spPr>
          <a:xfrm>
            <a:off x="8198864" y="1967113"/>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748F3F40-E9B0-4B1B-9E2E-81BF2177B7F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403557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line title with subhead: Three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3" name="Content Placeholder 2">
            <a:extLst>
              <a:ext uri="{FF2B5EF4-FFF2-40B4-BE49-F238E27FC236}">
                <a16:creationId xmlns:a16="http://schemas.microsoft.com/office/drawing/2014/main" id="{9C93C290-E978-440A-8017-3A133672AE22}"/>
              </a:ext>
            </a:extLst>
          </p:cNvPr>
          <p:cNvSpPr>
            <a:spLocks noGrp="1"/>
          </p:cNvSpPr>
          <p:nvPr>
            <p:ph idx="14"/>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32ECA63C-E4C9-4727-B43F-4A7ABC84D728}"/>
              </a:ext>
            </a:extLst>
          </p:cNvPr>
          <p:cNvSpPr>
            <a:spLocks noGrp="1"/>
          </p:cNvSpPr>
          <p:nvPr>
            <p:ph idx="15"/>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7E333B3F-3E99-48D9-B017-755F0DAF0B4B}"/>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09D7F567-DEE9-4052-9068-ACC47817C2F6}"/>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130830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line title with subhead: Four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5" name="Content Placeholder 2">
            <a:extLst>
              <a:ext uri="{FF2B5EF4-FFF2-40B4-BE49-F238E27FC236}">
                <a16:creationId xmlns:a16="http://schemas.microsoft.com/office/drawing/2014/main" id="{E9CF6EB7-3F22-4CAA-9506-5B9D47D1ECFD}"/>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94D2C927-853F-40F7-BEA8-EB87EBD405C4}"/>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F4C8CB9D-0E1B-4F5D-B9E7-3C1F8049818A}"/>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Content Placeholder 2">
            <a:extLst>
              <a:ext uri="{FF2B5EF4-FFF2-40B4-BE49-F238E27FC236}">
                <a16:creationId xmlns:a16="http://schemas.microsoft.com/office/drawing/2014/main" id="{214F2138-4345-4175-BA09-5927B84F558D}"/>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10">
            <a:extLst>
              <a:ext uri="{FF2B5EF4-FFF2-40B4-BE49-F238E27FC236}">
                <a16:creationId xmlns:a16="http://schemas.microsoft.com/office/drawing/2014/main" id="{456493A9-E23C-409C-A174-414FC86274E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60428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line title with subhead only">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4" name="Footer Placeholder 10">
            <a:extLst>
              <a:ext uri="{FF2B5EF4-FFF2-40B4-BE49-F238E27FC236}">
                <a16:creationId xmlns:a16="http://schemas.microsoft.com/office/drawing/2014/main" id="{1C314CCC-913F-4DA2-91CF-D7C89A96EFF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26157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e-line title with subhead: Two content">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C47D26ED-DCAC-784D-8FBF-7B4971D8ADF3}"/>
              </a:ext>
            </a:extLst>
          </p:cNvPr>
          <p:cNvSpPr>
            <a:spLocks noGrp="1"/>
          </p:cNvSpPr>
          <p:nvPr>
            <p:ph idx="1"/>
          </p:nvPr>
        </p:nvSpPr>
        <p:spPr>
          <a:xfrm>
            <a:off x="457200"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2">
            <a:extLst>
              <a:ext uri="{FF2B5EF4-FFF2-40B4-BE49-F238E27FC236}">
                <a16:creationId xmlns:a16="http://schemas.microsoft.com/office/drawing/2014/main" id="{AF362B3D-2ED9-9544-AB97-326723A5E00A}"/>
              </a:ext>
            </a:extLst>
          </p:cNvPr>
          <p:cNvSpPr>
            <a:spLocks noGrp="1"/>
          </p:cNvSpPr>
          <p:nvPr>
            <p:ph idx="14"/>
          </p:nvPr>
        </p:nvSpPr>
        <p:spPr>
          <a:xfrm>
            <a:off x="6268212"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itle 4">
            <a:extLst>
              <a:ext uri="{FF2B5EF4-FFF2-40B4-BE49-F238E27FC236}">
                <a16:creationId xmlns:a16="http://schemas.microsoft.com/office/drawing/2014/main" id="{F8074E31-D111-4E4A-BFED-12CF43E6D9E7}"/>
              </a:ext>
            </a:extLst>
          </p:cNvPr>
          <p:cNvSpPr>
            <a:spLocks noGrp="1"/>
          </p:cNvSpPr>
          <p:nvPr>
            <p:ph type="title"/>
          </p:nvPr>
        </p:nvSpPr>
        <p:spPr>
          <a:xfrm>
            <a:off x="457200" y="457200"/>
            <a:ext cx="11274552" cy="466344"/>
          </a:xfrm>
        </p:spPr>
        <p:txBody>
          <a:bodyPr/>
          <a:lstStyle/>
          <a:p>
            <a:r>
              <a:rPr lang="en-US"/>
              <a:t>Click to edit Master title style</a:t>
            </a:r>
            <a:endParaRPr lang="en-US" dirty="0"/>
          </a:p>
        </p:txBody>
      </p:sp>
      <p:sp>
        <p:nvSpPr>
          <p:cNvPr id="15" name="Text Placeholder 2">
            <a:extLst>
              <a:ext uri="{FF2B5EF4-FFF2-40B4-BE49-F238E27FC236}">
                <a16:creationId xmlns:a16="http://schemas.microsoft.com/office/drawing/2014/main" id="{AFE581CB-9630-442F-9F85-5B73CB1A9789}"/>
              </a:ext>
            </a:extLst>
          </p:cNvPr>
          <p:cNvSpPr>
            <a:spLocks noGrp="1"/>
          </p:cNvSpPr>
          <p:nvPr>
            <p:ph type="body" idx="1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Footer Placeholder 10">
            <a:extLst>
              <a:ext uri="{FF2B5EF4-FFF2-40B4-BE49-F238E27FC236}">
                <a16:creationId xmlns:a16="http://schemas.microsoft.com/office/drawing/2014/main" id="{F8FD40ED-5AB8-4DC4-8FC4-4B5A986D340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418906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Eyebrow and title">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72AF7A-2465-4F0F-A08C-14ACD96BCADF}"/>
              </a:ext>
            </a:extLst>
          </p:cNvPr>
          <p:cNvSpPr>
            <a:spLocks noGrp="1"/>
          </p:cNvSpPr>
          <p:nvPr>
            <p:ph type="body" sz="quarter" idx="12"/>
          </p:nvPr>
        </p:nvSpPr>
        <p:spPr>
          <a:xfrm>
            <a:off x="457200" y="1967113"/>
            <a:ext cx="11274425" cy="134575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5">
            <a:extLst>
              <a:ext uri="{FF2B5EF4-FFF2-40B4-BE49-F238E27FC236}">
                <a16:creationId xmlns:a16="http://schemas.microsoft.com/office/drawing/2014/main" id="{8AF75BD6-4444-4897-A7D2-43BB9BBF2C48}"/>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5" name="Footer Placeholder 10">
            <a:extLst>
              <a:ext uri="{FF2B5EF4-FFF2-40B4-BE49-F238E27FC236}">
                <a16:creationId xmlns:a16="http://schemas.microsoft.com/office/drawing/2014/main" id="{4A4DCBC1-8EA3-4E87-837A-83F17AC845BC}"/>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297572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Eyebrow and title: Two conten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11" name="Content Placeholder 2">
            <a:extLst>
              <a:ext uri="{FF2B5EF4-FFF2-40B4-BE49-F238E27FC236}">
                <a16:creationId xmlns:a16="http://schemas.microsoft.com/office/drawing/2014/main" id="{719BF881-191A-4C89-9CA9-B03A208BB721}"/>
              </a:ext>
            </a:extLst>
          </p:cNvPr>
          <p:cNvSpPr>
            <a:spLocks noGrp="1"/>
          </p:cNvSpPr>
          <p:nvPr>
            <p:ph idx="1"/>
          </p:nvPr>
        </p:nvSpPr>
        <p:spPr>
          <a:xfrm>
            <a:off x="457200"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2E5BEB5D-75B8-4918-93B2-B443D35A5730}"/>
              </a:ext>
            </a:extLst>
          </p:cNvPr>
          <p:cNvSpPr>
            <a:spLocks noGrp="1"/>
          </p:cNvSpPr>
          <p:nvPr>
            <p:ph idx="14"/>
          </p:nvPr>
        </p:nvSpPr>
        <p:spPr>
          <a:xfrm>
            <a:off x="6268212"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5">
            <a:extLst>
              <a:ext uri="{FF2B5EF4-FFF2-40B4-BE49-F238E27FC236}">
                <a16:creationId xmlns:a16="http://schemas.microsoft.com/office/drawing/2014/main" id="{0E0E0026-750C-4749-8A4B-F50BDFEB1D84}"/>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82695469-62BA-4F8A-9BAF-A9C4A0869C1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70368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Eyebrow and title: Two content weighted righ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2" name="Content Placeholder 2">
            <a:extLst>
              <a:ext uri="{FF2B5EF4-FFF2-40B4-BE49-F238E27FC236}">
                <a16:creationId xmlns:a16="http://schemas.microsoft.com/office/drawing/2014/main" id="{6843707F-B45E-45FC-9FE9-0815D75BC1A1}"/>
              </a:ext>
            </a:extLst>
          </p:cNvPr>
          <p:cNvSpPr>
            <a:spLocks noGrp="1"/>
          </p:cNvSpPr>
          <p:nvPr>
            <p:ph idx="1"/>
          </p:nvPr>
        </p:nvSpPr>
        <p:spPr>
          <a:xfrm>
            <a:off x="457200" y="1967113"/>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6143D6D5-0D4B-4353-9C0C-195451C5A54F}"/>
              </a:ext>
            </a:extLst>
          </p:cNvPr>
          <p:cNvSpPr>
            <a:spLocks noGrp="1"/>
          </p:cNvSpPr>
          <p:nvPr>
            <p:ph idx="14"/>
          </p:nvPr>
        </p:nvSpPr>
        <p:spPr>
          <a:xfrm>
            <a:off x="4341479" y="1967113"/>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5">
            <a:extLst>
              <a:ext uri="{FF2B5EF4-FFF2-40B4-BE49-F238E27FC236}">
                <a16:creationId xmlns:a16="http://schemas.microsoft.com/office/drawing/2014/main" id="{B26C481B-8F05-454E-B9A0-E5483867A6CE}"/>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2A3D27C5-73FD-45B9-8B63-64387D57F04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20045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Eyebrow and title: Two content weighted lef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3" name="Content Placeholder 2">
            <a:extLst>
              <a:ext uri="{FF2B5EF4-FFF2-40B4-BE49-F238E27FC236}">
                <a16:creationId xmlns:a16="http://schemas.microsoft.com/office/drawing/2014/main" id="{10E464D7-775C-4C1A-A4A8-BF8F444195B4}"/>
              </a:ext>
            </a:extLst>
          </p:cNvPr>
          <p:cNvSpPr>
            <a:spLocks noGrp="1"/>
          </p:cNvSpPr>
          <p:nvPr>
            <p:ph idx="14"/>
          </p:nvPr>
        </p:nvSpPr>
        <p:spPr>
          <a:xfrm>
            <a:off x="457200" y="1967113"/>
            <a:ext cx="7395882"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BEA99AE5-C520-4034-BD81-FB644B5F26F9}"/>
              </a:ext>
            </a:extLst>
          </p:cNvPr>
          <p:cNvSpPr>
            <a:spLocks noGrp="1"/>
          </p:cNvSpPr>
          <p:nvPr>
            <p:ph idx="1"/>
          </p:nvPr>
        </p:nvSpPr>
        <p:spPr>
          <a:xfrm>
            <a:off x="8198864" y="1967113"/>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5">
            <a:extLst>
              <a:ext uri="{FF2B5EF4-FFF2-40B4-BE49-F238E27FC236}">
                <a16:creationId xmlns:a16="http://schemas.microsoft.com/office/drawing/2014/main" id="{862AB041-0459-420C-AFE3-C7423F7F4616}"/>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44CBCC9F-B157-48A2-8BCD-F4134ED0D8A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77018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Eyebrow and title: Three conten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4" name="Content Placeholder 2">
            <a:extLst>
              <a:ext uri="{FF2B5EF4-FFF2-40B4-BE49-F238E27FC236}">
                <a16:creationId xmlns:a16="http://schemas.microsoft.com/office/drawing/2014/main" id="{FA2CB71B-425A-44AE-8C0B-0B2237A7A100}"/>
              </a:ext>
            </a:extLst>
          </p:cNvPr>
          <p:cNvSpPr>
            <a:spLocks noGrp="1"/>
          </p:cNvSpPr>
          <p:nvPr>
            <p:ph idx="14"/>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56E686C1-0BF8-4DA5-B78B-25AE01BD4AFD}"/>
              </a:ext>
            </a:extLst>
          </p:cNvPr>
          <p:cNvSpPr>
            <a:spLocks noGrp="1"/>
          </p:cNvSpPr>
          <p:nvPr>
            <p:ph idx="15"/>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9EC713FD-A64A-44DB-8150-B655DEE69289}"/>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5">
            <a:extLst>
              <a:ext uri="{FF2B5EF4-FFF2-40B4-BE49-F238E27FC236}">
                <a16:creationId xmlns:a16="http://schemas.microsoft.com/office/drawing/2014/main" id="{7BE03809-C0DF-4EF8-BEA1-6B7E7F85AC5B}"/>
              </a:ext>
            </a:extLst>
          </p:cNvPr>
          <p:cNvSpPr>
            <a:spLocks noGrp="1"/>
          </p:cNvSpPr>
          <p:nvPr>
            <p:ph sz="quarter" idx="18"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7" name="Footer Placeholder 10">
            <a:extLst>
              <a:ext uri="{FF2B5EF4-FFF2-40B4-BE49-F238E27FC236}">
                <a16:creationId xmlns:a16="http://schemas.microsoft.com/office/drawing/2014/main" id="{DCBE6651-8BD1-4E33-8D74-09677F47D6B6}"/>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275072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Eyebrow and title: Four conten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6" name="Content Placeholder 2">
            <a:extLst>
              <a:ext uri="{FF2B5EF4-FFF2-40B4-BE49-F238E27FC236}">
                <a16:creationId xmlns:a16="http://schemas.microsoft.com/office/drawing/2014/main" id="{5A5FF981-4ABF-4AA7-BA8F-4DC0D5291152}"/>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868D8A6A-0A57-4651-9366-A02DB21541BF}"/>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Content Placeholder 2">
            <a:extLst>
              <a:ext uri="{FF2B5EF4-FFF2-40B4-BE49-F238E27FC236}">
                <a16:creationId xmlns:a16="http://schemas.microsoft.com/office/drawing/2014/main" id="{FBF88B71-0BB2-4601-B2CE-F4F9B29D02DE}"/>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Content Placeholder 2">
            <a:extLst>
              <a:ext uri="{FF2B5EF4-FFF2-40B4-BE49-F238E27FC236}">
                <a16:creationId xmlns:a16="http://schemas.microsoft.com/office/drawing/2014/main" id="{3CC96474-5772-40F1-BF7B-AB01EC8D4AB9}"/>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5">
            <a:extLst>
              <a:ext uri="{FF2B5EF4-FFF2-40B4-BE49-F238E27FC236}">
                <a16:creationId xmlns:a16="http://schemas.microsoft.com/office/drawing/2014/main" id="{675F5264-3B10-4E1A-8EAD-38FFE8ACFF6A}"/>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8" name="Footer Placeholder 10">
            <a:extLst>
              <a:ext uri="{FF2B5EF4-FFF2-40B4-BE49-F238E27FC236}">
                <a16:creationId xmlns:a16="http://schemas.microsoft.com/office/drawing/2014/main" id="{6CAFEAFB-1353-42C0-9A13-C38F635AC63E}"/>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172810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Eyebrow and title only">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8AF75BD6-4444-4897-A7D2-43BB9BBF2C48}"/>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4" name="Footer Placeholder 10">
            <a:extLst>
              <a:ext uri="{FF2B5EF4-FFF2-40B4-BE49-F238E27FC236}">
                <a16:creationId xmlns:a16="http://schemas.microsoft.com/office/drawing/2014/main" id="{9D3F7C6D-D349-458D-A76F-C40DAFB994B1}"/>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236992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6AAA353B-4225-4925-A76E-613DABA5B5E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54584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No code b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3615A8-327B-4608-AE56-D78B4340B2E0}"/>
              </a:ext>
            </a:extLst>
          </p:cNvPr>
          <p:cNvSpPr/>
          <p:nvPr/>
        </p:nvSpPr>
        <p:spPr>
          <a:xfrm>
            <a:off x="0" y="0"/>
            <a:ext cx="12192000" cy="396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 name="Footer Placeholder 10">
            <a:extLst>
              <a:ext uri="{FF2B5EF4-FFF2-40B4-BE49-F238E27FC236}">
                <a16:creationId xmlns:a16="http://schemas.microsoft.com/office/drawing/2014/main" id="{C5F49995-AC59-4648-909B-EEE86EF0D18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25678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Section header: Deep Lake">
    <p:bg>
      <p:bgPr>
        <a:solidFill>
          <a:srgbClr val="00446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grpSp>
      <p:sp>
        <p:nvSpPr>
          <p:cNvPr id="13" name="TextBox 12">
            <a:extLst>
              <a:ext uri="{FF2B5EF4-FFF2-40B4-BE49-F238E27FC236}">
                <a16:creationId xmlns:a16="http://schemas.microsoft.com/office/drawing/2014/main" id="{BB94E39D-02B5-4EE4-99B9-C0D2231E9DEE}"/>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bg1"/>
                </a:solidFill>
                <a:latin typeface="Arial" panose="020B0604020202020204" pitchFamily="34" charset="0"/>
                <a:cs typeface="Arial" panose="020B0604020202020204" pitchFamily="34" charset="0"/>
              </a:rPr>
              <a:t>©</a:t>
            </a:r>
            <a:r>
              <a:rPr lang="en-US" sz="750" kern="100" cap="all" spc="20" baseline="0" dirty="0">
                <a:solidFill>
                  <a:schemeClr val="bg1"/>
                </a:solidFill>
                <a:latin typeface="Arial" panose="020B0604020202020204" pitchFamily="34" charset="0"/>
                <a:cs typeface="Arial" panose="020B0604020202020204" pitchFamily="34" charset="0"/>
              </a:rPr>
              <a:t>2021 F5</a:t>
            </a:r>
          </a:p>
        </p:txBody>
      </p:sp>
      <p:sp>
        <p:nvSpPr>
          <p:cNvPr id="14" name="TextBox 13">
            <a:extLst>
              <a:ext uri="{FF2B5EF4-FFF2-40B4-BE49-F238E27FC236}">
                <a16:creationId xmlns:a16="http://schemas.microsoft.com/office/drawing/2014/main" id="{08AF54EF-48EB-445A-AE3B-5B7414B46184}"/>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bg1"/>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7C385086-52B0-461C-9B1A-801101060D41}"/>
              </a:ext>
            </a:extLst>
          </p:cNvPr>
          <p:cNvGrpSpPr/>
          <p:nvPr/>
        </p:nvGrpSpPr>
        <p:grpSpPr>
          <a:xfrm>
            <a:off x="0" y="0"/>
            <a:ext cx="12192000" cy="91440"/>
            <a:chOff x="0" y="6766560"/>
            <a:chExt cx="12192000" cy="91440"/>
          </a:xfrm>
        </p:grpSpPr>
        <p:sp>
          <p:nvSpPr>
            <p:cNvPr id="23" name="Rectangle 22">
              <a:extLst>
                <a:ext uri="{FF2B5EF4-FFF2-40B4-BE49-F238E27FC236}">
                  <a16:creationId xmlns:a16="http://schemas.microsoft.com/office/drawing/2014/main" id="{F3FAA5F1-3BE8-4532-9AB2-5F11531934F8}"/>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0" name="Rectangle 29">
              <a:extLst>
                <a:ext uri="{FF2B5EF4-FFF2-40B4-BE49-F238E27FC236}">
                  <a16:creationId xmlns:a16="http://schemas.microsoft.com/office/drawing/2014/main" id="{B896AB4F-981C-42CD-AB72-56C656298E7C}"/>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1" name="Rectangle 30">
              <a:extLst>
                <a:ext uri="{FF2B5EF4-FFF2-40B4-BE49-F238E27FC236}">
                  <a16:creationId xmlns:a16="http://schemas.microsoft.com/office/drawing/2014/main" id="{41E1ED31-FE14-438B-A0AE-0D18387D7887}"/>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2" name="Rectangle 31">
              <a:extLst>
                <a:ext uri="{FF2B5EF4-FFF2-40B4-BE49-F238E27FC236}">
                  <a16:creationId xmlns:a16="http://schemas.microsoft.com/office/drawing/2014/main" id="{FE3C3EE6-28AE-4250-A1B9-C162452BE654}"/>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3" name="Rectangle 32">
              <a:extLst>
                <a:ext uri="{FF2B5EF4-FFF2-40B4-BE49-F238E27FC236}">
                  <a16:creationId xmlns:a16="http://schemas.microsoft.com/office/drawing/2014/main" id="{3D80837F-9490-4F17-AC5A-000B9FAF4752}"/>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
        <p:nvSpPr>
          <p:cNvPr id="16" name="Footer Placeholder 10">
            <a:extLst>
              <a:ext uri="{FF2B5EF4-FFF2-40B4-BE49-F238E27FC236}">
                <a16:creationId xmlns:a16="http://schemas.microsoft.com/office/drawing/2014/main" id="{96956657-EE8F-4A18-94D4-7EE489264C8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292017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One-line title with subhead: Two content weighted righ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074E31-D111-4E4A-BFED-12CF43E6D9E7}"/>
              </a:ext>
            </a:extLst>
          </p:cNvPr>
          <p:cNvSpPr>
            <a:spLocks noGrp="1"/>
          </p:cNvSpPr>
          <p:nvPr>
            <p:ph type="title"/>
          </p:nvPr>
        </p:nvSpPr>
        <p:spPr>
          <a:xfrm>
            <a:off x="457200" y="457200"/>
            <a:ext cx="11274552" cy="466344"/>
          </a:xfrm>
        </p:spPr>
        <p:txBody>
          <a:bodyPr/>
          <a:lstStyle/>
          <a:p>
            <a:r>
              <a:rPr lang="en-US"/>
              <a:t>Click to edit Master title style</a:t>
            </a:r>
            <a:endParaRPr lang="en-US" dirty="0"/>
          </a:p>
        </p:txBody>
      </p:sp>
      <p:sp>
        <p:nvSpPr>
          <p:cNvPr id="15" name="Text Placeholder 2">
            <a:extLst>
              <a:ext uri="{FF2B5EF4-FFF2-40B4-BE49-F238E27FC236}">
                <a16:creationId xmlns:a16="http://schemas.microsoft.com/office/drawing/2014/main" id="{AFE581CB-9630-442F-9F85-5B73CB1A9789}"/>
              </a:ext>
            </a:extLst>
          </p:cNvPr>
          <p:cNvSpPr>
            <a:spLocks noGrp="1"/>
          </p:cNvSpPr>
          <p:nvPr>
            <p:ph type="body" idx="1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2">
            <a:extLst>
              <a:ext uri="{FF2B5EF4-FFF2-40B4-BE49-F238E27FC236}">
                <a16:creationId xmlns:a16="http://schemas.microsoft.com/office/drawing/2014/main" id="{57A2ABEF-208D-4586-9E4F-EE7470886029}"/>
              </a:ext>
            </a:extLst>
          </p:cNvPr>
          <p:cNvSpPr>
            <a:spLocks noGrp="1"/>
          </p:cNvSpPr>
          <p:nvPr>
            <p:ph idx="1"/>
          </p:nvPr>
        </p:nvSpPr>
        <p:spPr>
          <a:xfrm>
            <a:off x="457200" y="1967113"/>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12643E8C-C561-4D13-B00A-51A91E0A4407}"/>
              </a:ext>
            </a:extLst>
          </p:cNvPr>
          <p:cNvSpPr>
            <a:spLocks noGrp="1"/>
          </p:cNvSpPr>
          <p:nvPr>
            <p:ph idx="14"/>
          </p:nvPr>
        </p:nvSpPr>
        <p:spPr>
          <a:xfrm>
            <a:off x="4341479" y="1967113"/>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96D6A4C0-6EC8-4405-ADE8-043BEC650C01}"/>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3945517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Section header with subhead: Deep Lake">
    <p:bg>
      <p:bgPr>
        <a:solidFill>
          <a:srgbClr val="00446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grpSp>
      <p:sp>
        <p:nvSpPr>
          <p:cNvPr id="13" name="Text Placeholder 2">
            <a:extLst>
              <a:ext uri="{FF2B5EF4-FFF2-40B4-BE49-F238E27FC236}">
                <a16:creationId xmlns:a16="http://schemas.microsoft.com/office/drawing/2014/main" id="{67E08A2D-0DB6-4F18-9655-DEE6026EA71B}"/>
              </a:ext>
            </a:extLst>
          </p:cNvPr>
          <p:cNvSpPr>
            <a:spLocks noGrp="1"/>
          </p:cNvSpPr>
          <p:nvPr>
            <p:ph type="body" idx="1"/>
          </p:nvPr>
        </p:nvSpPr>
        <p:spPr bwMode="black">
          <a:xfrm>
            <a:off x="495952" y="3762096"/>
            <a:ext cx="7453993" cy="2561627"/>
          </a:xfrm>
          <a:prstGeom prst="rect">
            <a:avLst/>
          </a:prstGeom>
        </p:spPr>
        <p:txBody>
          <a:bodyPr>
            <a:normAutofit/>
          </a:bodyPr>
          <a:lstStyle>
            <a:lvl1pPr marL="0" indent="0">
              <a:buNone/>
              <a:defRPr sz="1800" spc="0" baseline="0">
                <a:solidFill>
                  <a:srgbClr val="FEFEF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TextBox 13">
            <a:extLst>
              <a:ext uri="{FF2B5EF4-FFF2-40B4-BE49-F238E27FC236}">
                <a16:creationId xmlns:a16="http://schemas.microsoft.com/office/drawing/2014/main" id="{9D442B8F-29FB-40FC-8478-EFAB2A2B7B8F}"/>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bg1"/>
                </a:solidFill>
                <a:latin typeface="Arial" panose="020B0604020202020204" pitchFamily="34" charset="0"/>
                <a:cs typeface="Arial" panose="020B0604020202020204" pitchFamily="34" charset="0"/>
              </a:rPr>
              <a:t>©</a:t>
            </a:r>
            <a:r>
              <a:rPr lang="en-US" sz="750" kern="100" cap="all" spc="20" baseline="0" dirty="0">
                <a:solidFill>
                  <a:schemeClr val="bg1"/>
                </a:solidFill>
                <a:latin typeface="Arial" panose="020B0604020202020204" pitchFamily="34" charset="0"/>
                <a:cs typeface="Arial" panose="020B0604020202020204" pitchFamily="34" charset="0"/>
              </a:rPr>
              <a:t>2021 F5</a:t>
            </a:r>
          </a:p>
        </p:txBody>
      </p:sp>
      <p:sp>
        <p:nvSpPr>
          <p:cNvPr id="16" name="TextBox 15">
            <a:extLst>
              <a:ext uri="{FF2B5EF4-FFF2-40B4-BE49-F238E27FC236}">
                <a16:creationId xmlns:a16="http://schemas.microsoft.com/office/drawing/2014/main" id="{1B4E7775-1037-4552-B402-0A56E85EEF4A}"/>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bg1"/>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DDB14591-B618-4FBB-BDE8-3B61540817CD}"/>
              </a:ext>
            </a:extLst>
          </p:cNvPr>
          <p:cNvGrpSpPr/>
          <p:nvPr/>
        </p:nvGrpSpPr>
        <p:grpSpPr>
          <a:xfrm>
            <a:off x="0" y="0"/>
            <a:ext cx="12192000" cy="91440"/>
            <a:chOff x="0" y="6766560"/>
            <a:chExt cx="12192000" cy="91440"/>
          </a:xfrm>
        </p:grpSpPr>
        <p:sp>
          <p:nvSpPr>
            <p:cNvPr id="23" name="Rectangle 22">
              <a:extLst>
                <a:ext uri="{FF2B5EF4-FFF2-40B4-BE49-F238E27FC236}">
                  <a16:creationId xmlns:a16="http://schemas.microsoft.com/office/drawing/2014/main" id="{B8D73356-48D8-4E4B-90CF-5DC74ADBFE43}"/>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4" name="Rectangle 23">
              <a:extLst>
                <a:ext uri="{FF2B5EF4-FFF2-40B4-BE49-F238E27FC236}">
                  <a16:creationId xmlns:a16="http://schemas.microsoft.com/office/drawing/2014/main" id="{CD0FFC57-DE8E-4345-910F-80B40B218C22}"/>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5" name="Rectangle 24">
              <a:extLst>
                <a:ext uri="{FF2B5EF4-FFF2-40B4-BE49-F238E27FC236}">
                  <a16:creationId xmlns:a16="http://schemas.microsoft.com/office/drawing/2014/main" id="{F0A6C5CE-626B-4A3F-93CA-25F91910FAF2}"/>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2" name="Rectangle 31">
              <a:extLst>
                <a:ext uri="{FF2B5EF4-FFF2-40B4-BE49-F238E27FC236}">
                  <a16:creationId xmlns:a16="http://schemas.microsoft.com/office/drawing/2014/main" id="{D9098298-CD7C-42C1-A93E-76594A2FC1B2}"/>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3" name="Rectangle 32">
              <a:extLst>
                <a:ext uri="{FF2B5EF4-FFF2-40B4-BE49-F238E27FC236}">
                  <a16:creationId xmlns:a16="http://schemas.microsoft.com/office/drawing/2014/main" id="{3E5CA597-D598-4588-8DDE-8C81E44C6946}"/>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
        <p:nvSpPr>
          <p:cNvPr id="26" name="Footer Placeholder 10">
            <a:extLst>
              <a:ext uri="{FF2B5EF4-FFF2-40B4-BE49-F238E27FC236}">
                <a16:creationId xmlns:a16="http://schemas.microsoft.com/office/drawing/2014/main" id="{9DC4898F-D35A-4AB0-827D-5C13E453414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275636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1_Section header: Deep Lak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grpSp>
      <p:sp>
        <p:nvSpPr>
          <p:cNvPr id="13" name="TextBox 12">
            <a:extLst>
              <a:ext uri="{FF2B5EF4-FFF2-40B4-BE49-F238E27FC236}">
                <a16:creationId xmlns:a16="http://schemas.microsoft.com/office/drawing/2014/main" id="{BB94E39D-02B5-4EE4-99B9-C0D2231E9DEE}"/>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bg1"/>
                </a:solidFill>
                <a:latin typeface="Arial" panose="020B0604020202020204" pitchFamily="34" charset="0"/>
                <a:cs typeface="Arial" panose="020B0604020202020204" pitchFamily="34" charset="0"/>
              </a:rPr>
              <a:t>©</a:t>
            </a:r>
            <a:r>
              <a:rPr lang="en-US" sz="750" kern="100" cap="all" spc="20" baseline="0" dirty="0">
                <a:solidFill>
                  <a:schemeClr val="bg1"/>
                </a:solidFill>
                <a:latin typeface="Arial" panose="020B0604020202020204" pitchFamily="34" charset="0"/>
                <a:cs typeface="Arial" panose="020B0604020202020204" pitchFamily="34" charset="0"/>
              </a:rPr>
              <a:t>2021 F5</a:t>
            </a:r>
          </a:p>
        </p:txBody>
      </p:sp>
      <p:sp>
        <p:nvSpPr>
          <p:cNvPr id="14" name="TextBox 13">
            <a:extLst>
              <a:ext uri="{FF2B5EF4-FFF2-40B4-BE49-F238E27FC236}">
                <a16:creationId xmlns:a16="http://schemas.microsoft.com/office/drawing/2014/main" id="{08AF54EF-48EB-445A-AE3B-5B7414B46184}"/>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bg1"/>
              </a:solidFill>
              <a:latin typeface="Arial" panose="020B0604020202020204" pitchFamily="34" charset="0"/>
              <a:cs typeface="Arial" panose="020B0604020202020204" pitchFamily="34" charset="0"/>
            </a:endParaRPr>
          </a:p>
        </p:txBody>
      </p:sp>
      <p:sp>
        <p:nvSpPr>
          <p:cNvPr id="16" name="Footer Placeholder 10">
            <a:extLst>
              <a:ext uri="{FF2B5EF4-FFF2-40B4-BE49-F238E27FC236}">
                <a16:creationId xmlns:a16="http://schemas.microsoft.com/office/drawing/2014/main" id="{96956657-EE8F-4A18-94D4-7EE489264C8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grpSp>
        <p:nvGrpSpPr>
          <p:cNvPr id="24" name="Group 23">
            <a:extLst>
              <a:ext uri="{FF2B5EF4-FFF2-40B4-BE49-F238E27FC236}">
                <a16:creationId xmlns:a16="http://schemas.microsoft.com/office/drawing/2014/main" id="{BD0D751F-A927-0A49-A708-5B7576637007}"/>
              </a:ext>
            </a:extLst>
          </p:cNvPr>
          <p:cNvGrpSpPr/>
          <p:nvPr/>
        </p:nvGrpSpPr>
        <p:grpSpPr>
          <a:xfrm>
            <a:off x="0" y="0"/>
            <a:ext cx="12192000" cy="91440"/>
            <a:chOff x="0" y="6766560"/>
            <a:chExt cx="12192000" cy="91440"/>
          </a:xfrm>
        </p:grpSpPr>
        <p:sp>
          <p:nvSpPr>
            <p:cNvPr id="25" name="Rectangle 24">
              <a:extLst>
                <a:ext uri="{FF2B5EF4-FFF2-40B4-BE49-F238E27FC236}">
                  <a16:creationId xmlns:a16="http://schemas.microsoft.com/office/drawing/2014/main" id="{273F3204-0C60-264C-B79A-45D5479E2877}"/>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6" name="Rectangle 25">
              <a:extLst>
                <a:ext uri="{FF2B5EF4-FFF2-40B4-BE49-F238E27FC236}">
                  <a16:creationId xmlns:a16="http://schemas.microsoft.com/office/drawing/2014/main" id="{1BB6C99F-6C3B-944E-A6D5-E8D10D5BFBF7}"/>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7" name="Rectangle 26">
              <a:extLst>
                <a:ext uri="{FF2B5EF4-FFF2-40B4-BE49-F238E27FC236}">
                  <a16:creationId xmlns:a16="http://schemas.microsoft.com/office/drawing/2014/main" id="{6DE041BC-5154-724B-9A81-31BB44D20E37}"/>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8" name="Rectangle 27">
              <a:extLst>
                <a:ext uri="{FF2B5EF4-FFF2-40B4-BE49-F238E27FC236}">
                  <a16:creationId xmlns:a16="http://schemas.microsoft.com/office/drawing/2014/main" id="{3696A6AC-5261-364B-8FBA-75788FD2F312}"/>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9" name="Rectangle 28">
              <a:extLst>
                <a:ext uri="{FF2B5EF4-FFF2-40B4-BE49-F238E27FC236}">
                  <a16:creationId xmlns:a16="http://schemas.microsoft.com/office/drawing/2014/main" id="{55BE3176-F01C-8744-8E98-E9A4650C012A}"/>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Tree>
    <p:extLst>
      <p:ext uri="{BB962C8B-B14F-4D97-AF65-F5344CB8AC3E}">
        <p14:creationId xmlns:p14="http://schemas.microsoft.com/office/powerpoint/2010/main" val="309527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1_Section header with subhead: Deep Lak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grpSp>
      <p:sp>
        <p:nvSpPr>
          <p:cNvPr id="13" name="Text Placeholder 2">
            <a:extLst>
              <a:ext uri="{FF2B5EF4-FFF2-40B4-BE49-F238E27FC236}">
                <a16:creationId xmlns:a16="http://schemas.microsoft.com/office/drawing/2014/main" id="{67E08A2D-0DB6-4F18-9655-DEE6026EA71B}"/>
              </a:ext>
            </a:extLst>
          </p:cNvPr>
          <p:cNvSpPr>
            <a:spLocks noGrp="1"/>
          </p:cNvSpPr>
          <p:nvPr>
            <p:ph type="body" idx="1"/>
          </p:nvPr>
        </p:nvSpPr>
        <p:spPr bwMode="black">
          <a:xfrm>
            <a:off x="495952" y="3762096"/>
            <a:ext cx="7453993" cy="2561627"/>
          </a:xfrm>
          <a:prstGeom prst="rect">
            <a:avLst/>
          </a:prstGeom>
        </p:spPr>
        <p:txBody>
          <a:bodyPr>
            <a:normAutofit/>
          </a:bodyPr>
          <a:lstStyle>
            <a:lvl1pPr marL="0" indent="0">
              <a:buNone/>
              <a:defRPr sz="1800" spc="0" baseline="0">
                <a:solidFill>
                  <a:srgbClr val="FEFEF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TextBox 13">
            <a:extLst>
              <a:ext uri="{FF2B5EF4-FFF2-40B4-BE49-F238E27FC236}">
                <a16:creationId xmlns:a16="http://schemas.microsoft.com/office/drawing/2014/main" id="{9D442B8F-29FB-40FC-8478-EFAB2A2B7B8F}"/>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bg1"/>
                </a:solidFill>
                <a:latin typeface="Arial" panose="020B0604020202020204" pitchFamily="34" charset="0"/>
                <a:cs typeface="Arial" panose="020B0604020202020204" pitchFamily="34" charset="0"/>
              </a:rPr>
              <a:t>©</a:t>
            </a:r>
            <a:r>
              <a:rPr lang="en-US" sz="750" kern="100" cap="all" spc="20" baseline="0" dirty="0">
                <a:solidFill>
                  <a:schemeClr val="bg1"/>
                </a:solidFill>
                <a:latin typeface="Arial" panose="020B0604020202020204" pitchFamily="34" charset="0"/>
                <a:cs typeface="Arial" panose="020B0604020202020204" pitchFamily="34" charset="0"/>
              </a:rPr>
              <a:t>2021 F5</a:t>
            </a:r>
          </a:p>
        </p:txBody>
      </p:sp>
      <p:sp>
        <p:nvSpPr>
          <p:cNvPr id="16" name="TextBox 15">
            <a:extLst>
              <a:ext uri="{FF2B5EF4-FFF2-40B4-BE49-F238E27FC236}">
                <a16:creationId xmlns:a16="http://schemas.microsoft.com/office/drawing/2014/main" id="{1B4E7775-1037-4552-B402-0A56E85EEF4A}"/>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bg1"/>
              </a:solidFill>
              <a:latin typeface="Arial" panose="020B0604020202020204" pitchFamily="34" charset="0"/>
              <a:cs typeface="Arial" panose="020B0604020202020204" pitchFamily="34" charset="0"/>
            </a:endParaRPr>
          </a:p>
        </p:txBody>
      </p:sp>
      <p:sp>
        <p:nvSpPr>
          <p:cNvPr id="26" name="Footer Placeholder 10">
            <a:extLst>
              <a:ext uri="{FF2B5EF4-FFF2-40B4-BE49-F238E27FC236}">
                <a16:creationId xmlns:a16="http://schemas.microsoft.com/office/drawing/2014/main" id="{9DC4898F-D35A-4AB0-827D-5C13E453414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grpSp>
        <p:nvGrpSpPr>
          <p:cNvPr id="27" name="Group 26">
            <a:extLst>
              <a:ext uri="{FF2B5EF4-FFF2-40B4-BE49-F238E27FC236}">
                <a16:creationId xmlns:a16="http://schemas.microsoft.com/office/drawing/2014/main" id="{14055D79-8A20-7D48-B9A5-13D94A27B088}"/>
              </a:ext>
            </a:extLst>
          </p:cNvPr>
          <p:cNvGrpSpPr/>
          <p:nvPr/>
        </p:nvGrpSpPr>
        <p:grpSpPr>
          <a:xfrm>
            <a:off x="0" y="0"/>
            <a:ext cx="12192000" cy="91440"/>
            <a:chOff x="0" y="6766560"/>
            <a:chExt cx="12192000" cy="91440"/>
          </a:xfrm>
        </p:grpSpPr>
        <p:sp>
          <p:nvSpPr>
            <p:cNvPr id="28" name="Rectangle 27">
              <a:extLst>
                <a:ext uri="{FF2B5EF4-FFF2-40B4-BE49-F238E27FC236}">
                  <a16:creationId xmlns:a16="http://schemas.microsoft.com/office/drawing/2014/main" id="{1F10D67F-F160-2C48-B8BA-777990BBCE78}"/>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9" name="Rectangle 28">
              <a:extLst>
                <a:ext uri="{FF2B5EF4-FFF2-40B4-BE49-F238E27FC236}">
                  <a16:creationId xmlns:a16="http://schemas.microsoft.com/office/drawing/2014/main" id="{7A9319F3-EF05-0447-ACBA-047CD85755AB}"/>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0" name="Rectangle 29">
              <a:extLst>
                <a:ext uri="{FF2B5EF4-FFF2-40B4-BE49-F238E27FC236}">
                  <a16:creationId xmlns:a16="http://schemas.microsoft.com/office/drawing/2014/main" id="{155EDD27-DD33-734A-813F-F30CF0A2557B}"/>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1" name="Rectangle 30">
              <a:extLst>
                <a:ext uri="{FF2B5EF4-FFF2-40B4-BE49-F238E27FC236}">
                  <a16:creationId xmlns:a16="http://schemas.microsoft.com/office/drawing/2014/main" id="{E69BC330-F4A3-464C-9ADB-77AE238FEC51}"/>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4" name="Rectangle 33">
              <a:extLst>
                <a:ext uri="{FF2B5EF4-FFF2-40B4-BE49-F238E27FC236}">
                  <a16:creationId xmlns:a16="http://schemas.microsoft.com/office/drawing/2014/main" id="{E095533F-80E0-A647-9DD5-A03D6D65CAE3}"/>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Tree>
    <p:extLst>
      <p:ext uri="{BB962C8B-B14F-4D97-AF65-F5344CB8AC3E}">
        <p14:creationId xmlns:p14="http://schemas.microsoft.com/office/powerpoint/2010/main" val="53393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Big statement: Pine">
    <p:bg>
      <p:bgPr>
        <a:solidFill>
          <a:srgbClr val="1C6333"/>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7199" y="457200"/>
            <a:ext cx="11273866" cy="5787813"/>
          </a:xfrm>
          <a:prstGeom prst="rect">
            <a:avLst/>
          </a:prstGeom>
        </p:spPr>
        <p:txBody>
          <a:bodyPr anchor="ctr">
            <a:normAutofit/>
          </a:bodyPr>
          <a:lstStyle>
            <a:lvl1pPr marL="0" indent="0" algn="ctr" defTabSz="914400" rtl="0" eaLnBrk="1" latinLnBrk="0" hangingPunct="1">
              <a:lnSpc>
                <a:spcPct val="120000"/>
              </a:lnSpc>
              <a:spcBef>
                <a:spcPts val="2400"/>
              </a:spcBef>
              <a:spcAft>
                <a:spcPts val="600"/>
              </a:spcAft>
              <a:buFont typeface="Arial" panose="020B0604020202020204" pitchFamily="34" charset="0"/>
              <a:buChar char="​"/>
              <a:defRPr lang="en-US" sz="4000" b="1" kern="100" spc="-100" baseline="0" dirty="0">
                <a:solidFill>
                  <a:schemeClr val="bg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grpSp>
        <p:nvGrpSpPr>
          <p:cNvPr id="11" name="Group 22">
            <a:extLst>
              <a:ext uri="{FF2B5EF4-FFF2-40B4-BE49-F238E27FC236}">
                <a16:creationId xmlns:a16="http://schemas.microsoft.com/office/drawing/2014/main" id="{1878E37C-3C29-44E8-B49D-D2652F4B7D3E}"/>
              </a:ext>
            </a:extLst>
          </p:cNvPr>
          <p:cNvGrpSpPr>
            <a:grpSpLocks noChangeAspect="1"/>
          </p:cNvGrpSpPr>
          <p:nvPr/>
        </p:nvGrpSpPr>
        <p:grpSpPr bwMode="auto">
          <a:xfrm>
            <a:off x="11489503" y="6431001"/>
            <a:ext cx="245297" cy="245297"/>
            <a:chOff x="5266" y="0"/>
            <a:chExt cx="733" cy="733"/>
          </a:xfrm>
          <a:solidFill>
            <a:schemeClr val="bg1"/>
          </a:solidFill>
        </p:grpSpPr>
        <p:sp>
          <p:nvSpPr>
            <p:cNvPr id="12" name="Freeform 24">
              <a:extLst>
                <a:ext uri="{FF2B5EF4-FFF2-40B4-BE49-F238E27FC236}">
                  <a16:creationId xmlns:a16="http://schemas.microsoft.com/office/drawing/2014/main" id="{618EA69F-F932-45A1-AAC9-A354486380BE}"/>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3" name="Freeform 25">
              <a:extLst>
                <a:ext uri="{FF2B5EF4-FFF2-40B4-BE49-F238E27FC236}">
                  <a16:creationId xmlns:a16="http://schemas.microsoft.com/office/drawing/2014/main" id="{B172FB41-6BDA-443B-9F1F-EBAC0E0C6744}"/>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5" name="Freeform 26">
              <a:extLst>
                <a:ext uri="{FF2B5EF4-FFF2-40B4-BE49-F238E27FC236}">
                  <a16:creationId xmlns:a16="http://schemas.microsoft.com/office/drawing/2014/main" id="{695CFDED-0DF1-47F8-8C6E-7EA227831958}"/>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6" name="Freeform 27">
              <a:extLst>
                <a:ext uri="{FF2B5EF4-FFF2-40B4-BE49-F238E27FC236}">
                  <a16:creationId xmlns:a16="http://schemas.microsoft.com/office/drawing/2014/main" id="{12B3B080-DD61-4C84-B31B-15398FE21F48}"/>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grpSp>
      <p:sp>
        <p:nvSpPr>
          <p:cNvPr id="23" name="TextBox 22">
            <a:extLst>
              <a:ext uri="{FF2B5EF4-FFF2-40B4-BE49-F238E27FC236}">
                <a16:creationId xmlns:a16="http://schemas.microsoft.com/office/drawing/2014/main" id="{BD978A3C-C378-42CB-93DD-CF42E8327268}"/>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bg1"/>
                </a:solidFill>
                <a:latin typeface="Arial" panose="020B0604020202020204" pitchFamily="34" charset="0"/>
                <a:cs typeface="Arial" panose="020B0604020202020204" pitchFamily="34" charset="0"/>
              </a:rPr>
              <a:t>©</a:t>
            </a:r>
            <a:r>
              <a:rPr lang="en-US" sz="750" kern="100" cap="all" spc="20" baseline="0" dirty="0">
                <a:solidFill>
                  <a:schemeClr val="bg1"/>
                </a:solidFill>
                <a:latin typeface="Arial" panose="020B0604020202020204" pitchFamily="34" charset="0"/>
                <a:cs typeface="Arial" panose="020B0604020202020204" pitchFamily="34" charset="0"/>
              </a:rPr>
              <a:t>2021 F5</a:t>
            </a:r>
          </a:p>
        </p:txBody>
      </p:sp>
      <p:sp>
        <p:nvSpPr>
          <p:cNvPr id="24" name="TextBox 23">
            <a:extLst>
              <a:ext uri="{FF2B5EF4-FFF2-40B4-BE49-F238E27FC236}">
                <a16:creationId xmlns:a16="http://schemas.microsoft.com/office/drawing/2014/main" id="{846261E6-6555-4DF8-87DB-88B7F92D7C71}"/>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bg1"/>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F2EEF0C6-50AB-4F14-9298-43988E1B94EC}"/>
              </a:ext>
            </a:extLst>
          </p:cNvPr>
          <p:cNvGrpSpPr/>
          <p:nvPr/>
        </p:nvGrpSpPr>
        <p:grpSpPr>
          <a:xfrm>
            <a:off x="0" y="0"/>
            <a:ext cx="12192000" cy="91440"/>
            <a:chOff x="0" y="6766560"/>
            <a:chExt cx="12192000" cy="91440"/>
          </a:xfrm>
        </p:grpSpPr>
        <p:sp>
          <p:nvSpPr>
            <p:cNvPr id="26" name="Rectangle 25">
              <a:extLst>
                <a:ext uri="{FF2B5EF4-FFF2-40B4-BE49-F238E27FC236}">
                  <a16:creationId xmlns:a16="http://schemas.microsoft.com/office/drawing/2014/main" id="{A9ACFFD0-9F46-49D2-A642-5A31E2F0B292}"/>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7" name="Rectangle 26">
              <a:extLst>
                <a:ext uri="{FF2B5EF4-FFF2-40B4-BE49-F238E27FC236}">
                  <a16:creationId xmlns:a16="http://schemas.microsoft.com/office/drawing/2014/main" id="{EB457352-4292-4827-8067-7795621350A3}"/>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8" name="Rectangle 27">
              <a:extLst>
                <a:ext uri="{FF2B5EF4-FFF2-40B4-BE49-F238E27FC236}">
                  <a16:creationId xmlns:a16="http://schemas.microsoft.com/office/drawing/2014/main" id="{55F2E071-A719-41E1-A8A4-0FFBC981E24C}"/>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9" name="Rectangle 28">
              <a:extLst>
                <a:ext uri="{FF2B5EF4-FFF2-40B4-BE49-F238E27FC236}">
                  <a16:creationId xmlns:a16="http://schemas.microsoft.com/office/drawing/2014/main" id="{1086EE48-ECAD-4C11-9F02-82F9EA7C2A0C}"/>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0" name="Rectangle 29">
              <a:extLst>
                <a:ext uri="{FF2B5EF4-FFF2-40B4-BE49-F238E27FC236}">
                  <a16:creationId xmlns:a16="http://schemas.microsoft.com/office/drawing/2014/main" id="{7C1B5E29-685E-4C1F-9590-815CBA348DBE}"/>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
        <p:nvSpPr>
          <p:cNvPr id="17" name="Footer Placeholder 10">
            <a:extLst>
              <a:ext uri="{FF2B5EF4-FFF2-40B4-BE49-F238E27FC236}">
                <a16:creationId xmlns:a16="http://schemas.microsoft.com/office/drawing/2014/main" id="{ED7CF872-DA1B-4180-9987-CF46F16ABE9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271818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Big statement: Iris">
    <p:bg>
      <p:bgPr>
        <a:solidFill>
          <a:srgbClr val="00446F"/>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6241" y="457200"/>
            <a:ext cx="11273866" cy="5787813"/>
          </a:xfrm>
          <a:prstGeom prst="rect">
            <a:avLst/>
          </a:prstGeom>
        </p:spPr>
        <p:txBody>
          <a:bodyPr anchor="ctr">
            <a:normAutofit/>
          </a:bodyPr>
          <a:lstStyle>
            <a:lvl1pPr marL="0" indent="0" algn="ctr" defTabSz="914400" rtl="0" eaLnBrk="1" latinLnBrk="0" hangingPunct="1">
              <a:lnSpc>
                <a:spcPct val="120000"/>
              </a:lnSpc>
              <a:spcBef>
                <a:spcPts val="2400"/>
              </a:spcBef>
              <a:spcAft>
                <a:spcPts val="600"/>
              </a:spcAft>
              <a:buFont typeface="Arial" panose="020B0604020202020204" pitchFamily="34" charset="0"/>
              <a:buChar char="​"/>
              <a:defRPr lang="en-US" sz="4000" b="1" kern="100" spc="-100" baseline="0" dirty="0">
                <a:solidFill>
                  <a:schemeClr val="bg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grpSp>
        <p:nvGrpSpPr>
          <p:cNvPr id="11" name="Group 22">
            <a:extLst>
              <a:ext uri="{FF2B5EF4-FFF2-40B4-BE49-F238E27FC236}">
                <a16:creationId xmlns:a16="http://schemas.microsoft.com/office/drawing/2014/main" id="{1878E37C-3C29-44E8-B49D-D2652F4B7D3E}"/>
              </a:ext>
            </a:extLst>
          </p:cNvPr>
          <p:cNvGrpSpPr>
            <a:grpSpLocks noChangeAspect="1"/>
          </p:cNvGrpSpPr>
          <p:nvPr/>
        </p:nvGrpSpPr>
        <p:grpSpPr bwMode="auto">
          <a:xfrm>
            <a:off x="11489503" y="6431001"/>
            <a:ext cx="245297" cy="245297"/>
            <a:chOff x="5266" y="0"/>
            <a:chExt cx="733" cy="733"/>
          </a:xfrm>
          <a:solidFill>
            <a:schemeClr val="bg1"/>
          </a:solidFill>
        </p:grpSpPr>
        <p:sp>
          <p:nvSpPr>
            <p:cNvPr id="12" name="Freeform 24">
              <a:extLst>
                <a:ext uri="{FF2B5EF4-FFF2-40B4-BE49-F238E27FC236}">
                  <a16:creationId xmlns:a16="http://schemas.microsoft.com/office/drawing/2014/main" id="{618EA69F-F932-45A1-AAC9-A354486380BE}"/>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3" name="Freeform 25">
              <a:extLst>
                <a:ext uri="{FF2B5EF4-FFF2-40B4-BE49-F238E27FC236}">
                  <a16:creationId xmlns:a16="http://schemas.microsoft.com/office/drawing/2014/main" id="{B172FB41-6BDA-443B-9F1F-EBAC0E0C6744}"/>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5" name="Freeform 26">
              <a:extLst>
                <a:ext uri="{FF2B5EF4-FFF2-40B4-BE49-F238E27FC236}">
                  <a16:creationId xmlns:a16="http://schemas.microsoft.com/office/drawing/2014/main" id="{695CFDED-0DF1-47F8-8C6E-7EA227831958}"/>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6" name="Freeform 27">
              <a:extLst>
                <a:ext uri="{FF2B5EF4-FFF2-40B4-BE49-F238E27FC236}">
                  <a16:creationId xmlns:a16="http://schemas.microsoft.com/office/drawing/2014/main" id="{12B3B080-DD61-4C84-B31B-15398FE21F48}"/>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grpSp>
      <p:sp>
        <p:nvSpPr>
          <p:cNvPr id="23" name="TextBox 22">
            <a:extLst>
              <a:ext uri="{FF2B5EF4-FFF2-40B4-BE49-F238E27FC236}">
                <a16:creationId xmlns:a16="http://schemas.microsoft.com/office/drawing/2014/main" id="{9B5040EC-0EE6-4E5D-A5D9-618910B33D16}"/>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bg1"/>
                </a:solidFill>
                <a:latin typeface="Arial" panose="020B0604020202020204" pitchFamily="34" charset="0"/>
                <a:cs typeface="Arial" panose="020B0604020202020204" pitchFamily="34" charset="0"/>
              </a:rPr>
              <a:t>©</a:t>
            </a:r>
            <a:r>
              <a:rPr lang="en-US" sz="750" kern="100" cap="all" spc="20" baseline="0" dirty="0">
                <a:solidFill>
                  <a:schemeClr val="bg1"/>
                </a:solidFill>
                <a:latin typeface="Arial" panose="020B0604020202020204" pitchFamily="34" charset="0"/>
                <a:cs typeface="Arial" panose="020B0604020202020204" pitchFamily="34" charset="0"/>
              </a:rPr>
              <a:t>2021 F5</a:t>
            </a:r>
          </a:p>
        </p:txBody>
      </p:sp>
      <p:sp>
        <p:nvSpPr>
          <p:cNvPr id="24" name="TextBox 23">
            <a:extLst>
              <a:ext uri="{FF2B5EF4-FFF2-40B4-BE49-F238E27FC236}">
                <a16:creationId xmlns:a16="http://schemas.microsoft.com/office/drawing/2014/main" id="{7E219815-3AF8-40BA-A825-ECB2B3C0CB15}"/>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bg1"/>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B9572310-3FD0-4A5F-9AC5-75DE72D65BA9}"/>
              </a:ext>
            </a:extLst>
          </p:cNvPr>
          <p:cNvGrpSpPr/>
          <p:nvPr/>
        </p:nvGrpSpPr>
        <p:grpSpPr>
          <a:xfrm>
            <a:off x="0" y="0"/>
            <a:ext cx="12192000" cy="91440"/>
            <a:chOff x="0" y="6766560"/>
            <a:chExt cx="12192000" cy="91440"/>
          </a:xfrm>
        </p:grpSpPr>
        <p:sp>
          <p:nvSpPr>
            <p:cNvPr id="26" name="Rectangle 25">
              <a:extLst>
                <a:ext uri="{FF2B5EF4-FFF2-40B4-BE49-F238E27FC236}">
                  <a16:creationId xmlns:a16="http://schemas.microsoft.com/office/drawing/2014/main" id="{4F8B28CA-4B48-4B39-83DF-A9BC1C4E1880}"/>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7" name="Rectangle 26">
              <a:extLst>
                <a:ext uri="{FF2B5EF4-FFF2-40B4-BE49-F238E27FC236}">
                  <a16:creationId xmlns:a16="http://schemas.microsoft.com/office/drawing/2014/main" id="{BD45B91F-0D3D-44FD-BFF0-ECB9685034BF}"/>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8" name="Rectangle 27">
              <a:extLst>
                <a:ext uri="{FF2B5EF4-FFF2-40B4-BE49-F238E27FC236}">
                  <a16:creationId xmlns:a16="http://schemas.microsoft.com/office/drawing/2014/main" id="{B0FF805F-AA4E-462C-9060-29BC27A72E10}"/>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9" name="Rectangle 28">
              <a:extLst>
                <a:ext uri="{FF2B5EF4-FFF2-40B4-BE49-F238E27FC236}">
                  <a16:creationId xmlns:a16="http://schemas.microsoft.com/office/drawing/2014/main" id="{4940A0E0-F685-498B-947E-A03BD037507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0" name="Rectangle 29">
              <a:extLst>
                <a:ext uri="{FF2B5EF4-FFF2-40B4-BE49-F238E27FC236}">
                  <a16:creationId xmlns:a16="http://schemas.microsoft.com/office/drawing/2014/main" id="{D0C98E5D-34B2-468D-B7D5-ED0B0AE7D81D}"/>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
        <p:nvSpPr>
          <p:cNvPr id="17" name="Footer Placeholder 10">
            <a:extLst>
              <a:ext uri="{FF2B5EF4-FFF2-40B4-BE49-F238E27FC236}">
                <a16:creationId xmlns:a16="http://schemas.microsoft.com/office/drawing/2014/main" id="{C1156D6D-110F-4A8F-9FA1-B39441F8865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17121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Big statement: White">
    <p:bg>
      <p:bgPr>
        <a:solidFill>
          <a:schemeClr val="bg1"/>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7199" y="457200"/>
            <a:ext cx="11273866" cy="5788152"/>
          </a:xfrm>
          <a:prstGeom prst="rect">
            <a:avLst/>
          </a:prstGeom>
        </p:spPr>
        <p:txBody>
          <a:bodyPr anchor="ctr">
            <a:normAutofit/>
          </a:bodyPr>
          <a:lstStyle>
            <a:lvl1pPr marL="0" indent="0" algn="ctr" defTabSz="914400" rtl="0" eaLnBrk="1" latinLnBrk="0" hangingPunct="1">
              <a:lnSpc>
                <a:spcPct val="120000"/>
              </a:lnSpc>
              <a:spcBef>
                <a:spcPts val="2400"/>
              </a:spcBef>
              <a:spcAft>
                <a:spcPts val="600"/>
              </a:spcAft>
              <a:buFont typeface="Arial" panose="020B0604020202020204" pitchFamily="34" charset="0"/>
              <a:buChar char="​"/>
              <a:defRPr lang="en-US" sz="4000" b="1" kern="100" spc="-100" baseline="0" dirty="0">
                <a:solidFill>
                  <a:schemeClr val="tx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pic>
        <p:nvPicPr>
          <p:cNvPr id="36" name="Graphic 35">
            <a:extLst>
              <a:ext uri="{FF2B5EF4-FFF2-40B4-BE49-F238E27FC236}">
                <a16:creationId xmlns:a16="http://schemas.microsoft.com/office/drawing/2014/main" id="{2258385A-D118-4C6D-B15D-047902FEB6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89503" y="6431000"/>
            <a:ext cx="250273" cy="250273"/>
          </a:xfrm>
          <a:prstGeom prst="rect">
            <a:avLst/>
          </a:prstGeom>
        </p:spPr>
      </p:pic>
      <p:sp>
        <p:nvSpPr>
          <p:cNvPr id="20" name="TextBox 19">
            <a:extLst>
              <a:ext uri="{FF2B5EF4-FFF2-40B4-BE49-F238E27FC236}">
                <a16:creationId xmlns:a16="http://schemas.microsoft.com/office/drawing/2014/main" id="{967DB76F-CCB3-47C1-AF42-0D03EA13B15C}"/>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tx1"/>
                </a:solidFill>
                <a:latin typeface="Arial" panose="020B0604020202020204" pitchFamily="34" charset="0"/>
                <a:cs typeface="Arial" panose="020B0604020202020204" pitchFamily="34" charset="0"/>
              </a:rPr>
              <a:t>©</a:t>
            </a:r>
            <a:r>
              <a:rPr lang="en-US" sz="750" kern="100" cap="all" spc="20" baseline="0" dirty="0">
                <a:solidFill>
                  <a:schemeClr val="tx1"/>
                </a:solidFill>
                <a:latin typeface="Arial" panose="020B0604020202020204" pitchFamily="34" charset="0"/>
                <a:cs typeface="Arial" panose="020B0604020202020204" pitchFamily="34" charset="0"/>
              </a:rPr>
              <a:t>2021 F5</a:t>
            </a:r>
          </a:p>
        </p:txBody>
      </p:sp>
      <p:sp>
        <p:nvSpPr>
          <p:cNvPr id="21" name="TextBox 20">
            <a:extLst>
              <a:ext uri="{FF2B5EF4-FFF2-40B4-BE49-F238E27FC236}">
                <a16:creationId xmlns:a16="http://schemas.microsoft.com/office/drawing/2014/main" id="{24EF541F-1C82-499B-934A-42273E9FFE20}"/>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tx1"/>
              </a:solidFill>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4A75EE97-4C4C-40C1-B0B3-25B91D782513}"/>
              </a:ext>
            </a:extLst>
          </p:cNvPr>
          <p:cNvGrpSpPr/>
          <p:nvPr/>
        </p:nvGrpSpPr>
        <p:grpSpPr>
          <a:xfrm>
            <a:off x="0" y="0"/>
            <a:ext cx="12192000" cy="91440"/>
            <a:chOff x="0" y="6766560"/>
            <a:chExt cx="12192000" cy="91440"/>
          </a:xfrm>
        </p:grpSpPr>
        <p:sp>
          <p:nvSpPr>
            <p:cNvPr id="22" name="Rectangle 21">
              <a:extLst>
                <a:ext uri="{FF2B5EF4-FFF2-40B4-BE49-F238E27FC236}">
                  <a16:creationId xmlns:a16="http://schemas.microsoft.com/office/drawing/2014/main" id="{311E0249-55B1-4F50-B6F3-1D4CB83B755C}"/>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3" name="Rectangle 22">
              <a:extLst>
                <a:ext uri="{FF2B5EF4-FFF2-40B4-BE49-F238E27FC236}">
                  <a16:creationId xmlns:a16="http://schemas.microsoft.com/office/drawing/2014/main" id="{17E13632-A940-427F-8045-D15DB2E91222}"/>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4" name="Rectangle 23">
              <a:extLst>
                <a:ext uri="{FF2B5EF4-FFF2-40B4-BE49-F238E27FC236}">
                  <a16:creationId xmlns:a16="http://schemas.microsoft.com/office/drawing/2014/main" id="{6C322C50-445E-40A7-8A05-AD852D1DC56B}"/>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5" name="Rectangle 24">
              <a:extLst>
                <a:ext uri="{FF2B5EF4-FFF2-40B4-BE49-F238E27FC236}">
                  <a16:creationId xmlns:a16="http://schemas.microsoft.com/office/drawing/2014/main" id="{A37016F8-C5EE-4244-B985-DE10D2A3253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6" name="Rectangle 25">
              <a:extLst>
                <a:ext uri="{FF2B5EF4-FFF2-40B4-BE49-F238E27FC236}">
                  <a16:creationId xmlns:a16="http://schemas.microsoft.com/office/drawing/2014/main" id="{62826659-0D85-4522-876F-5B35D499F0F6}"/>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
        <p:nvSpPr>
          <p:cNvPr id="12" name="Footer Placeholder 10">
            <a:extLst>
              <a:ext uri="{FF2B5EF4-FFF2-40B4-BE49-F238E27FC236}">
                <a16:creationId xmlns:a16="http://schemas.microsoft.com/office/drawing/2014/main" id="{1EB56CC3-93B6-4BEB-9E54-9E5281DC15CF}"/>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178291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ontent and photo r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p:nvSpPr>
        <p:spPr>
          <a:xfrm>
            <a:off x="6093265" y="89682"/>
            <a:ext cx="6098736" cy="67683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0" name="Picture Placeholder 3">
            <a:extLst>
              <a:ext uri="{FF2B5EF4-FFF2-40B4-BE49-F238E27FC236}">
                <a16:creationId xmlns:a16="http://schemas.microsoft.com/office/drawing/2014/main" id="{8AD9881D-B00A-4247-8DF7-BEE9578ADBC5}"/>
              </a:ext>
            </a:extLst>
          </p:cNvPr>
          <p:cNvSpPr>
            <a:spLocks noGrp="1"/>
          </p:cNvSpPr>
          <p:nvPr>
            <p:ph type="pic" sz="quarter" idx="15" hasCustomPrompt="1"/>
          </p:nvPr>
        </p:nvSpPr>
        <p:spPr bwMode="ltGray">
          <a:xfrm>
            <a:off x="6093265" y="89682"/>
            <a:ext cx="6098736" cy="6768318"/>
          </a:xfrm>
          <a:prstGeom prst="rect">
            <a:avLst/>
          </a:prstGeom>
          <a:noFill/>
        </p:spPr>
        <p:txBody>
          <a:bodyPr lIns="274320" tIns="274320" rIns="274320" bIns="274320"/>
          <a:lstStyle>
            <a:lvl1pPr algn="ctr">
              <a:buNone/>
              <a:defRPr sz="1800"/>
            </a:lvl1pPr>
          </a:lstStyle>
          <a:p>
            <a:r>
              <a:rPr lang="en-US" dirty="0"/>
              <a:t>Click icon below to insert a photo</a:t>
            </a:r>
          </a:p>
        </p:txBody>
      </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69223" y="1967113"/>
            <a:ext cx="5164134" cy="44270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57200" y="457200"/>
            <a:ext cx="5176157" cy="753995"/>
          </a:xfrm>
        </p:spPr>
        <p:txBody>
          <a:bodyPr/>
          <a:lstStyle/>
          <a:p>
            <a:r>
              <a:rPr lang="en-US"/>
              <a:t>Click to edit Master title style</a:t>
            </a:r>
          </a:p>
        </p:txBody>
      </p:sp>
      <p:sp>
        <p:nvSpPr>
          <p:cNvPr id="6" name="Text Placeholder 5">
            <a:extLst>
              <a:ext uri="{FF2B5EF4-FFF2-40B4-BE49-F238E27FC236}">
                <a16:creationId xmlns:a16="http://schemas.microsoft.com/office/drawing/2014/main" id="{256F043C-92B1-4F33-A948-6B9D078B26E9}"/>
              </a:ext>
            </a:extLst>
          </p:cNvPr>
          <p:cNvSpPr>
            <a:spLocks noGrp="1"/>
          </p:cNvSpPr>
          <p:nvPr>
            <p:ph type="body" sz="quarter" idx="19" hasCustomPrompt="1"/>
          </p:nvPr>
        </p:nvSpPr>
        <p:spPr>
          <a:xfrm>
            <a:off x="11489503" y="6431001"/>
            <a:ext cx="245678" cy="245297"/>
          </a:xfrm>
          <a:blipFill>
            <a:blip r:embed="rId2"/>
            <a:stretch>
              <a:fillRect/>
            </a:stretch>
          </a:blipFill>
        </p:spPr>
        <p:txBody>
          <a:bodyPr/>
          <a:lstStyle>
            <a:lvl1pPr marL="0" indent="0">
              <a:buNone/>
              <a:defRPr>
                <a:solidFill>
                  <a:schemeClr val="tx1">
                    <a:alpha val="0"/>
                  </a:schemeClr>
                </a:solidFill>
              </a:defRPr>
            </a:lvl1pPr>
          </a:lstStyle>
          <a:p>
            <a:pPr lvl="0"/>
            <a:r>
              <a:rPr lang="en-US"/>
              <a:t> </a:t>
            </a:r>
          </a:p>
        </p:txBody>
      </p:sp>
      <p:sp>
        <p:nvSpPr>
          <p:cNvPr id="7" name="Footer Placeholder 10">
            <a:extLst>
              <a:ext uri="{FF2B5EF4-FFF2-40B4-BE49-F238E27FC236}">
                <a16:creationId xmlns:a16="http://schemas.microsoft.com/office/drawing/2014/main" id="{88866E84-0A57-4668-B531-68C5A5DCE6AB}"/>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20693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Content and photo lef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193922-250C-D740-A91E-0F1BF41B61A8}"/>
              </a:ext>
            </a:extLst>
          </p:cNvPr>
          <p:cNvSpPr/>
          <p:nvPr/>
        </p:nvSpPr>
        <p:spPr>
          <a:xfrm>
            <a:off x="0" y="91440"/>
            <a:ext cx="6098736" cy="6766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9" name="Picture Placeholder 3">
            <a:extLst>
              <a:ext uri="{FF2B5EF4-FFF2-40B4-BE49-F238E27FC236}">
                <a16:creationId xmlns:a16="http://schemas.microsoft.com/office/drawing/2014/main" id="{A2524182-F3AA-A449-A811-1F42DD3BE45E}"/>
              </a:ext>
            </a:extLst>
          </p:cNvPr>
          <p:cNvSpPr>
            <a:spLocks noGrp="1"/>
          </p:cNvSpPr>
          <p:nvPr>
            <p:ph type="pic" sz="quarter" idx="15" hasCustomPrompt="1"/>
          </p:nvPr>
        </p:nvSpPr>
        <p:spPr bwMode="ltGray">
          <a:xfrm>
            <a:off x="0" y="91440"/>
            <a:ext cx="6098736" cy="6766559"/>
          </a:xfrm>
          <a:prstGeom prst="rect">
            <a:avLst/>
          </a:prstGeom>
          <a:noFill/>
        </p:spPr>
        <p:txBody>
          <a:bodyPr lIns="274320" tIns="274320" rIns="274320" bIns="274320"/>
          <a:lstStyle>
            <a:lvl1pPr algn="ctr">
              <a:buNone/>
              <a:defRPr sz="1800"/>
            </a:lvl1pPr>
          </a:lstStyle>
          <a:p>
            <a:r>
              <a:rPr lang="en-US" dirty="0"/>
              <a:t>Click icon below to insert a photo</a:t>
            </a:r>
          </a:p>
        </p:txBody>
      </p:sp>
      <p:sp>
        <p:nvSpPr>
          <p:cNvPr id="26" name="Content Placeholder 2">
            <a:extLst>
              <a:ext uri="{FF2B5EF4-FFF2-40B4-BE49-F238E27FC236}">
                <a16:creationId xmlns:a16="http://schemas.microsoft.com/office/drawing/2014/main" id="{3477760C-3274-4510-B4C1-514FA1F1FE3E}"/>
              </a:ext>
            </a:extLst>
          </p:cNvPr>
          <p:cNvSpPr>
            <a:spLocks noGrp="1"/>
          </p:cNvSpPr>
          <p:nvPr>
            <p:ph idx="14"/>
          </p:nvPr>
        </p:nvSpPr>
        <p:spPr>
          <a:xfrm>
            <a:off x="6570667" y="1967112"/>
            <a:ext cx="5164134" cy="44270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4F10EF53-26EC-4206-AAE1-524C87D7422A}"/>
              </a:ext>
            </a:extLst>
          </p:cNvPr>
          <p:cNvSpPr>
            <a:spLocks noGrp="1"/>
          </p:cNvSpPr>
          <p:nvPr>
            <p:ph type="title"/>
          </p:nvPr>
        </p:nvSpPr>
        <p:spPr>
          <a:xfrm>
            <a:off x="6567616" y="457200"/>
            <a:ext cx="5176215" cy="753995"/>
          </a:xfrm>
        </p:spPr>
        <p:txBody>
          <a:bodyPr/>
          <a:lstStyle/>
          <a:p>
            <a:r>
              <a:rPr lang="en-US"/>
              <a:t>Click to edit Master title style</a:t>
            </a:r>
          </a:p>
        </p:txBody>
      </p:sp>
      <p:grpSp>
        <p:nvGrpSpPr>
          <p:cNvPr id="20" name="Group 19">
            <a:extLst>
              <a:ext uri="{FF2B5EF4-FFF2-40B4-BE49-F238E27FC236}">
                <a16:creationId xmlns:a16="http://schemas.microsoft.com/office/drawing/2014/main" id="{ECA85233-40AD-4D6F-9365-29FEF80CE271}"/>
              </a:ext>
            </a:extLst>
          </p:cNvPr>
          <p:cNvGrpSpPr/>
          <p:nvPr/>
        </p:nvGrpSpPr>
        <p:grpSpPr>
          <a:xfrm>
            <a:off x="0" y="0"/>
            <a:ext cx="12192000" cy="91440"/>
            <a:chOff x="0" y="6766560"/>
            <a:chExt cx="12192000" cy="91440"/>
          </a:xfrm>
        </p:grpSpPr>
        <p:sp>
          <p:nvSpPr>
            <p:cNvPr id="22" name="Rectangle 21">
              <a:extLst>
                <a:ext uri="{FF2B5EF4-FFF2-40B4-BE49-F238E27FC236}">
                  <a16:creationId xmlns:a16="http://schemas.microsoft.com/office/drawing/2014/main" id="{4E7F9A77-4CA7-4E17-899F-26DDA3DCAE26}"/>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5" name="Rectangle 24">
              <a:extLst>
                <a:ext uri="{FF2B5EF4-FFF2-40B4-BE49-F238E27FC236}">
                  <a16:creationId xmlns:a16="http://schemas.microsoft.com/office/drawing/2014/main" id="{3A8A5F5D-6B10-49A0-B728-102DF6802D7E}"/>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7" name="Rectangle 26">
              <a:extLst>
                <a:ext uri="{FF2B5EF4-FFF2-40B4-BE49-F238E27FC236}">
                  <a16:creationId xmlns:a16="http://schemas.microsoft.com/office/drawing/2014/main" id="{36778C5F-7A8E-4BDF-96CE-CCEDB03D72D2}"/>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8" name="Rectangle 27">
              <a:extLst>
                <a:ext uri="{FF2B5EF4-FFF2-40B4-BE49-F238E27FC236}">
                  <a16:creationId xmlns:a16="http://schemas.microsoft.com/office/drawing/2014/main" id="{1DCD4965-B542-43C1-B191-3CADE067FD1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9" name="Rectangle 28">
              <a:extLst>
                <a:ext uri="{FF2B5EF4-FFF2-40B4-BE49-F238E27FC236}">
                  <a16:creationId xmlns:a16="http://schemas.microsoft.com/office/drawing/2014/main" id="{8DB607E6-DB93-41EF-851F-EDFE50E56E0F}"/>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
        <p:nvSpPr>
          <p:cNvPr id="30" name="TextBox 29">
            <a:extLst>
              <a:ext uri="{FF2B5EF4-FFF2-40B4-BE49-F238E27FC236}">
                <a16:creationId xmlns:a16="http://schemas.microsoft.com/office/drawing/2014/main" id="{DD42932E-7A67-4369-B8BD-2F3B4FFE6E9F}"/>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tx1"/>
                </a:solidFill>
                <a:latin typeface="Arial" panose="020B0604020202020204" pitchFamily="34" charset="0"/>
                <a:cs typeface="Arial" panose="020B0604020202020204" pitchFamily="34" charset="0"/>
              </a:rPr>
              <a:t>©</a:t>
            </a:r>
            <a:r>
              <a:rPr lang="en-US" sz="750" kern="100" cap="all" spc="20" baseline="0" dirty="0">
                <a:solidFill>
                  <a:schemeClr val="tx1"/>
                </a:solidFill>
                <a:latin typeface="Arial" panose="020B0604020202020204" pitchFamily="34" charset="0"/>
                <a:cs typeface="Arial" panose="020B0604020202020204" pitchFamily="34" charset="0"/>
              </a:rPr>
              <a:t>2021 F5</a:t>
            </a:r>
          </a:p>
        </p:txBody>
      </p:sp>
      <p:sp>
        <p:nvSpPr>
          <p:cNvPr id="31" name="TextBox 30">
            <a:extLst>
              <a:ext uri="{FF2B5EF4-FFF2-40B4-BE49-F238E27FC236}">
                <a16:creationId xmlns:a16="http://schemas.microsoft.com/office/drawing/2014/main" id="{E9D0CEDF-2327-4D21-9626-EA64C1D6F841}"/>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tx1"/>
              </a:solidFill>
              <a:latin typeface="Arial" panose="020B0604020202020204" pitchFamily="34" charset="0"/>
              <a:cs typeface="Arial" panose="020B0604020202020204" pitchFamily="34" charset="0"/>
            </a:endParaRPr>
          </a:p>
        </p:txBody>
      </p:sp>
      <p:pic>
        <p:nvPicPr>
          <p:cNvPr id="32" name="Graphic 31">
            <a:extLst>
              <a:ext uri="{FF2B5EF4-FFF2-40B4-BE49-F238E27FC236}">
                <a16:creationId xmlns:a16="http://schemas.microsoft.com/office/drawing/2014/main" id="{97316C92-AC84-494D-9E23-16873326D9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89503" y="6431000"/>
            <a:ext cx="250273" cy="250273"/>
          </a:xfrm>
          <a:prstGeom prst="rect">
            <a:avLst/>
          </a:prstGeom>
        </p:spPr>
      </p:pic>
      <p:sp>
        <p:nvSpPr>
          <p:cNvPr id="15" name="Footer Placeholder 10">
            <a:extLst>
              <a:ext uri="{FF2B5EF4-FFF2-40B4-BE49-F238E27FC236}">
                <a16:creationId xmlns:a16="http://schemas.microsoft.com/office/drawing/2014/main" id="{720ECF2C-9E27-4F25-919C-9D1327729CDC}"/>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208421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Sidebar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DF3E6-324E-4875-8242-D42D701A6E9E}"/>
              </a:ext>
            </a:extLst>
          </p:cNvPr>
          <p:cNvSpPr/>
          <p:nvPr/>
        </p:nvSpPr>
        <p:spPr bwMode="ltGray">
          <a:xfrm>
            <a:off x="0" y="91440"/>
            <a:ext cx="6096000" cy="6766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2">
            <a:extLst>
              <a:ext uri="{FF2B5EF4-FFF2-40B4-BE49-F238E27FC236}">
                <a16:creationId xmlns:a16="http://schemas.microsoft.com/office/drawing/2014/main" id="{1A61974F-83C6-4B8C-A611-F52ADE4EAD76}"/>
              </a:ext>
            </a:extLst>
          </p:cNvPr>
          <p:cNvSpPr>
            <a:spLocks noGrp="1"/>
          </p:cNvSpPr>
          <p:nvPr>
            <p:ph idx="16"/>
          </p:nvPr>
        </p:nvSpPr>
        <p:spPr>
          <a:xfrm>
            <a:off x="6590906" y="457200"/>
            <a:ext cx="5140845" cy="5943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
            <a:extLst>
              <a:ext uri="{FF2B5EF4-FFF2-40B4-BE49-F238E27FC236}">
                <a16:creationId xmlns:a16="http://schemas.microsoft.com/office/drawing/2014/main" id="{8E8E56E7-3501-43C0-8E56-CED7C59FB5F3}"/>
              </a:ext>
            </a:extLst>
          </p:cNvPr>
          <p:cNvSpPr>
            <a:spLocks noGrp="1"/>
          </p:cNvSpPr>
          <p:nvPr>
            <p:ph type="body" idx="1"/>
          </p:nvPr>
        </p:nvSpPr>
        <p:spPr>
          <a:xfrm>
            <a:off x="469223" y="1967112"/>
            <a:ext cx="4856688" cy="4139385"/>
          </a:xfrm>
          <a:prstGeom prst="rect">
            <a:avLst/>
          </a:prstGeom>
        </p:spPr>
        <p:txBody>
          <a:bodyPr anchor="t"/>
          <a:lstStyle>
            <a:lvl1pPr marL="0" marR="0" indent="0" algn="l" defTabSz="914400" rtl="0" eaLnBrk="1" fontAlgn="auto" latinLnBrk="0" hangingPunct="1">
              <a:lnSpc>
                <a:spcPct val="120000"/>
              </a:lnSpc>
              <a:spcBef>
                <a:spcPts val="2400"/>
              </a:spcBef>
              <a:spcAft>
                <a:spcPts val="0"/>
              </a:spcAft>
              <a:buClrTx/>
              <a:buSzTx/>
              <a:buFont typeface="Arial" panose="020B0604020202020204" pitchFamily="34" charset="0"/>
              <a:buNone/>
              <a:tabLst/>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2400"/>
              </a:spcBef>
              <a:spcAft>
                <a:spcPts val="0"/>
              </a:spcAft>
              <a:buClrTx/>
              <a:buSzTx/>
              <a:buFont typeface="Arial" panose="020B0604020202020204" pitchFamily="34" charset="0"/>
              <a:buNone/>
              <a:tabLst/>
              <a:defRPr/>
            </a:pPr>
            <a:r>
              <a:rPr lang="en-US"/>
              <a:t>Click to edit Master text styles</a:t>
            </a:r>
          </a:p>
        </p:txBody>
      </p:sp>
      <p:sp>
        <p:nvSpPr>
          <p:cNvPr id="2" name="Title 1">
            <a:extLst>
              <a:ext uri="{FF2B5EF4-FFF2-40B4-BE49-F238E27FC236}">
                <a16:creationId xmlns:a16="http://schemas.microsoft.com/office/drawing/2014/main" id="{27CAC042-5DC9-4769-B7E8-FF597DC9486E}"/>
              </a:ext>
            </a:extLst>
          </p:cNvPr>
          <p:cNvSpPr>
            <a:spLocks noGrp="1"/>
          </p:cNvSpPr>
          <p:nvPr>
            <p:ph type="title"/>
          </p:nvPr>
        </p:nvSpPr>
        <p:spPr>
          <a:xfrm>
            <a:off x="457200" y="457200"/>
            <a:ext cx="5176215" cy="753995"/>
          </a:xfrm>
        </p:spPr>
        <p:txBody>
          <a:bodyPr/>
          <a:lstStyle/>
          <a:p>
            <a:r>
              <a:rPr lang="en-US"/>
              <a:t>Click to edit Master title style</a:t>
            </a:r>
          </a:p>
        </p:txBody>
      </p:sp>
      <p:sp>
        <p:nvSpPr>
          <p:cNvPr id="28" name="TextBox 27">
            <a:extLst>
              <a:ext uri="{FF2B5EF4-FFF2-40B4-BE49-F238E27FC236}">
                <a16:creationId xmlns:a16="http://schemas.microsoft.com/office/drawing/2014/main" id="{0AEE3737-0E07-468B-930B-751982F98482}"/>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tx1"/>
                </a:solidFill>
                <a:latin typeface="Arial" panose="020B0604020202020204" pitchFamily="34" charset="0"/>
                <a:cs typeface="Arial" panose="020B0604020202020204" pitchFamily="34" charset="0"/>
              </a:rPr>
              <a:t>©</a:t>
            </a:r>
            <a:r>
              <a:rPr lang="en-US" sz="750" kern="100" cap="all" spc="20" baseline="0" dirty="0">
                <a:solidFill>
                  <a:schemeClr val="tx1"/>
                </a:solidFill>
                <a:latin typeface="Arial" panose="020B0604020202020204" pitchFamily="34" charset="0"/>
                <a:cs typeface="Arial" panose="020B0604020202020204" pitchFamily="34" charset="0"/>
              </a:rPr>
              <a:t>2021 F5</a:t>
            </a:r>
          </a:p>
        </p:txBody>
      </p:sp>
      <p:sp>
        <p:nvSpPr>
          <p:cNvPr id="29" name="TextBox 28">
            <a:extLst>
              <a:ext uri="{FF2B5EF4-FFF2-40B4-BE49-F238E27FC236}">
                <a16:creationId xmlns:a16="http://schemas.microsoft.com/office/drawing/2014/main" id="{14FC488A-D654-4C07-AA57-BD13BC912E3C}"/>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tx1"/>
              </a:solidFill>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F908DF53-BB9D-4DA0-8518-FB965BC3C3C4}"/>
              </a:ext>
            </a:extLst>
          </p:cNvPr>
          <p:cNvGrpSpPr/>
          <p:nvPr/>
        </p:nvGrpSpPr>
        <p:grpSpPr>
          <a:xfrm>
            <a:off x="0" y="0"/>
            <a:ext cx="12192000" cy="91440"/>
            <a:chOff x="0" y="6766560"/>
            <a:chExt cx="12192000" cy="91440"/>
          </a:xfrm>
        </p:grpSpPr>
        <p:sp>
          <p:nvSpPr>
            <p:cNvPr id="23" name="Rectangle 22">
              <a:extLst>
                <a:ext uri="{FF2B5EF4-FFF2-40B4-BE49-F238E27FC236}">
                  <a16:creationId xmlns:a16="http://schemas.microsoft.com/office/drawing/2014/main" id="{C67C59B6-E0B7-4A56-BC48-26DFD539BBC8}"/>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4" name="Rectangle 23">
              <a:extLst>
                <a:ext uri="{FF2B5EF4-FFF2-40B4-BE49-F238E27FC236}">
                  <a16:creationId xmlns:a16="http://schemas.microsoft.com/office/drawing/2014/main" id="{1D350D41-22BD-45CD-BDEB-3AFF366808DB}"/>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5" name="Rectangle 24">
              <a:extLst>
                <a:ext uri="{FF2B5EF4-FFF2-40B4-BE49-F238E27FC236}">
                  <a16:creationId xmlns:a16="http://schemas.microsoft.com/office/drawing/2014/main" id="{28AABA54-2AA5-4679-8D59-6CA1334612DC}"/>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6" name="Rectangle 25">
              <a:extLst>
                <a:ext uri="{FF2B5EF4-FFF2-40B4-BE49-F238E27FC236}">
                  <a16:creationId xmlns:a16="http://schemas.microsoft.com/office/drawing/2014/main" id="{62F31F58-6B5C-4269-AFA1-436102C3D11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7" name="Rectangle 26">
              <a:extLst>
                <a:ext uri="{FF2B5EF4-FFF2-40B4-BE49-F238E27FC236}">
                  <a16:creationId xmlns:a16="http://schemas.microsoft.com/office/drawing/2014/main" id="{26FC7973-5A91-48F4-8CB9-5E5D9762E033}"/>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pic>
        <p:nvPicPr>
          <p:cNvPr id="30" name="Graphic 29">
            <a:extLst>
              <a:ext uri="{FF2B5EF4-FFF2-40B4-BE49-F238E27FC236}">
                <a16:creationId xmlns:a16="http://schemas.microsoft.com/office/drawing/2014/main" id="{BF2218F0-D93F-4904-B0F2-AADFD3911A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89503" y="6431000"/>
            <a:ext cx="250273" cy="250273"/>
          </a:xfrm>
          <a:prstGeom prst="rect">
            <a:avLst/>
          </a:prstGeom>
        </p:spPr>
      </p:pic>
      <p:sp>
        <p:nvSpPr>
          <p:cNvPr id="15" name="Footer Placeholder 10">
            <a:extLst>
              <a:ext uri="{FF2B5EF4-FFF2-40B4-BE49-F238E27FC236}">
                <a16:creationId xmlns:a16="http://schemas.microsoft.com/office/drawing/2014/main" id="{3EFFD462-0D5B-4804-ABA3-5F8AD08EECE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251332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Right one-third highl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p:nvSpPr>
        <p:spPr>
          <a:xfrm>
            <a:off x="8030817" y="88549"/>
            <a:ext cx="4161183" cy="6769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nvGrpSpPr>
          <p:cNvPr id="9" name="Group 22">
            <a:extLst>
              <a:ext uri="{FF2B5EF4-FFF2-40B4-BE49-F238E27FC236}">
                <a16:creationId xmlns:a16="http://schemas.microsoft.com/office/drawing/2014/main" id="{8D0A2A5B-D1E7-45BE-AE60-A6F36936B16E}"/>
              </a:ext>
            </a:extLst>
          </p:cNvPr>
          <p:cNvGrpSpPr>
            <a:grpSpLocks noChangeAspect="1"/>
          </p:cNvGrpSpPr>
          <p:nvPr/>
        </p:nvGrpSpPr>
        <p:grpSpPr bwMode="auto">
          <a:xfrm>
            <a:off x="11489503" y="6431001"/>
            <a:ext cx="245297" cy="245297"/>
            <a:chOff x="5266" y="0"/>
            <a:chExt cx="733" cy="733"/>
          </a:xfrm>
          <a:solidFill>
            <a:schemeClr val="bg1"/>
          </a:solidFill>
        </p:grpSpPr>
        <p:sp>
          <p:nvSpPr>
            <p:cNvPr id="10" name="Freeform 24">
              <a:extLst>
                <a:ext uri="{FF2B5EF4-FFF2-40B4-BE49-F238E27FC236}">
                  <a16:creationId xmlns:a16="http://schemas.microsoft.com/office/drawing/2014/main" id="{9183C3AE-028B-4DDA-9205-EC6D655EEA45}"/>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1" name="Freeform 25">
              <a:extLst>
                <a:ext uri="{FF2B5EF4-FFF2-40B4-BE49-F238E27FC236}">
                  <a16:creationId xmlns:a16="http://schemas.microsoft.com/office/drawing/2014/main" id="{F505AD9A-ACA3-4F80-AFE2-84AD08C01D96}"/>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2" name="Freeform 26">
              <a:extLst>
                <a:ext uri="{FF2B5EF4-FFF2-40B4-BE49-F238E27FC236}">
                  <a16:creationId xmlns:a16="http://schemas.microsoft.com/office/drawing/2014/main" id="{B03D2BBB-45A1-4D25-ABE8-7FC9374EA0EA}"/>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3" name="Freeform 27">
              <a:extLst>
                <a:ext uri="{FF2B5EF4-FFF2-40B4-BE49-F238E27FC236}">
                  <a16:creationId xmlns:a16="http://schemas.microsoft.com/office/drawing/2014/main" id="{C66F7432-E150-4495-9A00-2F1C2AC72108}"/>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gr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69223" y="1967113"/>
            <a:ext cx="7310618" cy="44270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57200" y="457200"/>
            <a:ext cx="7327638" cy="753995"/>
          </a:xfrm>
        </p:spPr>
        <p:txBody>
          <a:bodyPr/>
          <a:lstStyle/>
          <a:p>
            <a:r>
              <a:rPr lang="en-US"/>
              <a:t>Click to edit Master title style</a:t>
            </a:r>
          </a:p>
        </p:txBody>
      </p:sp>
      <p:sp>
        <p:nvSpPr>
          <p:cNvPr id="14" name="Footer Placeholder 10">
            <a:extLst>
              <a:ext uri="{FF2B5EF4-FFF2-40B4-BE49-F238E27FC236}">
                <a16:creationId xmlns:a16="http://schemas.microsoft.com/office/drawing/2014/main" id="{14E68320-68D4-4D4A-B0BF-87FB8DFCD51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179863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One-line title with subhead: Two content weighted lef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1EEACE-D06E-49E0-A987-8E14B93C2FF3}"/>
              </a:ext>
            </a:extLst>
          </p:cNvPr>
          <p:cNvSpPr>
            <a:spLocks noGrp="1"/>
          </p:cNvSpPr>
          <p:nvPr>
            <p:ph type="title"/>
          </p:nvPr>
        </p:nvSpPr>
        <p:spPr>
          <a:xfrm>
            <a:off x="457200" y="457200"/>
            <a:ext cx="11274552" cy="466344"/>
          </a:xfrm>
        </p:spPr>
        <p:txBody>
          <a:bodyPr/>
          <a:lstStyle/>
          <a:p>
            <a:r>
              <a:rPr lang="en-US"/>
              <a:t>Click to edit Master title style</a:t>
            </a:r>
            <a:endParaRPr lang="en-US" dirty="0"/>
          </a:p>
        </p:txBody>
      </p:sp>
      <p:sp>
        <p:nvSpPr>
          <p:cNvPr id="15" name="Text Placeholder 2">
            <a:extLst>
              <a:ext uri="{FF2B5EF4-FFF2-40B4-BE49-F238E27FC236}">
                <a16:creationId xmlns:a16="http://schemas.microsoft.com/office/drawing/2014/main" id="{73543151-CB72-4095-A281-6E166F8202F1}"/>
              </a:ext>
            </a:extLst>
          </p:cNvPr>
          <p:cNvSpPr>
            <a:spLocks noGrp="1"/>
          </p:cNvSpPr>
          <p:nvPr>
            <p:ph type="body" idx="16"/>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a16="http://schemas.microsoft.com/office/drawing/2014/main" id="{543447AD-9B2C-4F8B-8840-33CC5A99A884}"/>
              </a:ext>
            </a:extLst>
          </p:cNvPr>
          <p:cNvSpPr>
            <a:spLocks noGrp="1"/>
          </p:cNvSpPr>
          <p:nvPr>
            <p:ph idx="14"/>
          </p:nvPr>
        </p:nvSpPr>
        <p:spPr>
          <a:xfrm>
            <a:off x="457200" y="1967113"/>
            <a:ext cx="7395882"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6F568C8B-28E5-4A13-87CC-8002898E41B6}"/>
              </a:ext>
            </a:extLst>
          </p:cNvPr>
          <p:cNvSpPr>
            <a:spLocks noGrp="1"/>
          </p:cNvSpPr>
          <p:nvPr>
            <p:ph idx="1"/>
          </p:nvPr>
        </p:nvSpPr>
        <p:spPr>
          <a:xfrm>
            <a:off x="8198864" y="1967113"/>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C563DA4D-3F63-4B6C-B996-0708DC1DB49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311873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Left one-third highl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p:nvSpPr>
        <p:spPr>
          <a:xfrm>
            <a:off x="0" y="88900"/>
            <a:ext cx="4060953" cy="676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419467" y="1967113"/>
            <a:ext cx="7310618" cy="44270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407444" y="457200"/>
            <a:ext cx="7327638" cy="753995"/>
          </a:xfrm>
        </p:spPr>
        <p:txBody>
          <a:bodyPr/>
          <a:lstStyle/>
          <a:p>
            <a:r>
              <a:rPr lang="en-US"/>
              <a:t>Click to edit Master title style</a:t>
            </a:r>
          </a:p>
        </p:txBody>
      </p:sp>
      <p:sp>
        <p:nvSpPr>
          <p:cNvPr id="22" name="TextBox 21">
            <a:extLst>
              <a:ext uri="{FF2B5EF4-FFF2-40B4-BE49-F238E27FC236}">
                <a16:creationId xmlns:a16="http://schemas.microsoft.com/office/drawing/2014/main" id="{6507E9E6-657D-44F6-B7B3-62E0DAE48F9F}"/>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bg1"/>
                </a:solidFill>
                <a:latin typeface="Arial" panose="020B0604020202020204" pitchFamily="34" charset="0"/>
                <a:cs typeface="Arial" panose="020B0604020202020204" pitchFamily="34" charset="0"/>
              </a:rPr>
              <a:t>©</a:t>
            </a:r>
            <a:r>
              <a:rPr lang="en-US" sz="750" kern="100" cap="all" spc="20" baseline="0" dirty="0">
                <a:solidFill>
                  <a:schemeClr val="bg1"/>
                </a:solidFill>
                <a:latin typeface="Arial" panose="020B0604020202020204" pitchFamily="34" charset="0"/>
                <a:cs typeface="Arial" panose="020B0604020202020204" pitchFamily="34" charset="0"/>
              </a:rPr>
              <a:t>2021 F5</a:t>
            </a:r>
          </a:p>
        </p:txBody>
      </p:sp>
      <p:sp>
        <p:nvSpPr>
          <p:cNvPr id="23" name="TextBox 22">
            <a:extLst>
              <a:ext uri="{FF2B5EF4-FFF2-40B4-BE49-F238E27FC236}">
                <a16:creationId xmlns:a16="http://schemas.microsoft.com/office/drawing/2014/main" id="{99DCCB35-B199-4CD6-9364-CF60DE40A9B6}"/>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bg1"/>
              </a:solidFill>
              <a:latin typeface="Arial" panose="020B0604020202020204" pitchFamily="34" charset="0"/>
              <a:cs typeface="Arial" panose="020B0604020202020204" pitchFamily="34" charset="0"/>
            </a:endParaRPr>
          </a:p>
        </p:txBody>
      </p:sp>
      <p:sp>
        <p:nvSpPr>
          <p:cNvPr id="7" name="Footer Placeholder 10">
            <a:extLst>
              <a:ext uri="{FF2B5EF4-FFF2-40B4-BE49-F238E27FC236}">
                <a16:creationId xmlns:a16="http://schemas.microsoft.com/office/drawing/2014/main" id="{3110C2C1-9BAC-48C6-872D-0DBFE4DB25F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92038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Gri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0CA2B1-43F3-4E5A-8642-E7EF9DF675DC}"/>
              </a:ext>
            </a:extLst>
          </p:cNvPr>
          <p:cNvSpPr/>
          <p:nvPr/>
        </p:nvSpPr>
        <p:spPr>
          <a:xfrm>
            <a:off x="0" y="0"/>
            <a:ext cx="12192000" cy="233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2" name="Rectangle 11">
            <a:extLst>
              <a:ext uri="{FF2B5EF4-FFF2-40B4-BE49-F238E27FC236}">
                <a16:creationId xmlns:a16="http://schemas.microsoft.com/office/drawing/2014/main" id="{A989772A-5773-574A-B6F8-FE6EE18F52EE}"/>
              </a:ext>
            </a:extLst>
          </p:cNvPr>
          <p:cNvSpPr/>
          <p:nvPr/>
        </p:nvSpPr>
        <p:spPr>
          <a:xfrm>
            <a:off x="0" y="0"/>
            <a:ext cx="12188952"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D91C8EB-2EC7-7348-A790-C3B94928DB0F}"/>
              </a:ext>
            </a:extLst>
          </p:cNvPr>
          <p:cNvSpPr/>
          <p:nvPr/>
        </p:nvSpPr>
        <p:spPr>
          <a:xfrm>
            <a:off x="0" y="6286500"/>
            <a:ext cx="12192000" cy="5715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79DCA21-A80E-C740-8D95-E40B577291A6}"/>
              </a:ext>
            </a:extLst>
          </p:cNvPr>
          <p:cNvSpPr/>
          <p:nvPr/>
        </p:nvSpPr>
        <p:spPr>
          <a:xfrm rot="5400000">
            <a:off x="-3200400" y="3200400"/>
            <a:ext cx="6858000"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72B2B15-B649-C945-8F45-B73BCE1D96D3}"/>
              </a:ext>
            </a:extLst>
          </p:cNvPr>
          <p:cNvSpPr/>
          <p:nvPr/>
        </p:nvSpPr>
        <p:spPr>
          <a:xfrm rot="5400000">
            <a:off x="8534400" y="3200400"/>
            <a:ext cx="6858000"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A2BD637-13E9-E14F-B2BA-CCCBD0753859}"/>
              </a:ext>
            </a:extLst>
          </p:cNvPr>
          <p:cNvSpPr/>
          <p:nvPr/>
        </p:nvSpPr>
        <p:spPr>
          <a:xfrm>
            <a:off x="-687" y="1512321"/>
            <a:ext cx="12188952"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3537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End slide: Carbon">
    <p:bg>
      <p:bgPr>
        <a:solidFill>
          <a:schemeClr val="tx1"/>
        </a:solidFill>
        <a:effectLst/>
      </p:bgPr>
    </p:bg>
    <p:spTree>
      <p:nvGrpSpPr>
        <p:cNvPr id="1" name=""/>
        <p:cNvGrpSpPr/>
        <p:nvPr/>
      </p:nvGrpSpPr>
      <p:grpSpPr>
        <a:xfrm>
          <a:off x="0" y="0"/>
          <a:ext cx="0" cy="0"/>
          <a:chOff x="0" y="0"/>
          <a:chExt cx="0" cy="0"/>
        </a:xfrm>
      </p:grpSpPr>
      <p:grpSp>
        <p:nvGrpSpPr>
          <p:cNvPr id="11" name="Group 22">
            <a:extLst>
              <a:ext uri="{FF2B5EF4-FFF2-40B4-BE49-F238E27FC236}">
                <a16:creationId xmlns:a16="http://schemas.microsoft.com/office/drawing/2014/main" id="{B49D0D91-C17F-4B05-8E43-82015C7BB704}"/>
              </a:ext>
            </a:extLst>
          </p:cNvPr>
          <p:cNvGrpSpPr>
            <a:grpSpLocks noChangeAspect="1"/>
          </p:cNvGrpSpPr>
          <p:nvPr/>
        </p:nvGrpSpPr>
        <p:grpSpPr bwMode="auto">
          <a:xfrm>
            <a:off x="4868424" y="2102144"/>
            <a:ext cx="2433289" cy="2433289"/>
            <a:chOff x="5266" y="0"/>
            <a:chExt cx="733" cy="733"/>
          </a:xfrm>
        </p:grpSpPr>
        <p:sp>
          <p:nvSpPr>
            <p:cNvPr id="12" name="Freeform 23">
              <a:extLst>
                <a:ext uri="{FF2B5EF4-FFF2-40B4-BE49-F238E27FC236}">
                  <a16:creationId xmlns:a16="http://schemas.microsoft.com/office/drawing/2014/main" id="{04A93985-0D67-451D-B3A3-FF1DFA20A8D5}"/>
                </a:ext>
              </a:extLst>
            </p:cNvPr>
            <p:cNvSpPr>
              <a:spLocks/>
            </p:cNvSpPr>
            <p:nvPr/>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4">
              <a:extLst>
                <a:ext uri="{FF2B5EF4-FFF2-40B4-BE49-F238E27FC236}">
                  <a16:creationId xmlns:a16="http://schemas.microsoft.com/office/drawing/2014/main" id="{51F8F0B5-AE5E-4F6A-A5A9-1380A0E147F1}"/>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5">
              <a:extLst>
                <a:ext uri="{FF2B5EF4-FFF2-40B4-BE49-F238E27FC236}">
                  <a16:creationId xmlns:a16="http://schemas.microsoft.com/office/drawing/2014/main" id="{0588F478-4A92-494A-9C3A-F0E7B3557D95}"/>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6">
              <a:extLst>
                <a:ext uri="{FF2B5EF4-FFF2-40B4-BE49-F238E27FC236}">
                  <a16:creationId xmlns:a16="http://schemas.microsoft.com/office/drawing/2014/main" id="{1C181752-AA5D-48E5-B1BF-DFEB698DA565}"/>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7">
              <a:extLst>
                <a:ext uri="{FF2B5EF4-FFF2-40B4-BE49-F238E27FC236}">
                  <a16:creationId xmlns:a16="http://schemas.microsoft.com/office/drawing/2014/main" id="{7C566761-B5D4-457C-92C2-7F809697D4B8}"/>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 name="Group 16">
            <a:extLst>
              <a:ext uri="{FF2B5EF4-FFF2-40B4-BE49-F238E27FC236}">
                <a16:creationId xmlns:a16="http://schemas.microsoft.com/office/drawing/2014/main" id="{A7ABD1FB-3172-4AEA-B5C2-F2546E6F6B28}"/>
              </a:ext>
            </a:extLst>
          </p:cNvPr>
          <p:cNvGrpSpPr/>
          <p:nvPr/>
        </p:nvGrpSpPr>
        <p:grpSpPr>
          <a:xfrm>
            <a:off x="0" y="6766560"/>
            <a:ext cx="12192000" cy="91440"/>
            <a:chOff x="0" y="6766560"/>
            <a:chExt cx="12192000" cy="91440"/>
          </a:xfrm>
        </p:grpSpPr>
        <p:sp>
          <p:nvSpPr>
            <p:cNvPr id="18" name="Rectangle 17">
              <a:extLst>
                <a:ext uri="{FF2B5EF4-FFF2-40B4-BE49-F238E27FC236}">
                  <a16:creationId xmlns:a16="http://schemas.microsoft.com/office/drawing/2014/main" id="{59CBB2FC-BAF9-48F6-95FA-B797183FB68E}"/>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9" name="Rectangle 18">
              <a:extLst>
                <a:ext uri="{FF2B5EF4-FFF2-40B4-BE49-F238E27FC236}">
                  <a16:creationId xmlns:a16="http://schemas.microsoft.com/office/drawing/2014/main" id="{CE72C188-6A30-4B83-B29A-98E2F5808F8B}"/>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0" name="Rectangle 19">
              <a:extLst>
                <a:ext uri="{FF2B5EF4-FFF2-40B4-BE49-F238E27FC236}">
                  <a16:creationId xmlns:a16="http://schemas.microsoft.com/office/drawing/2014/main" id="{1BE38204-8452-4E27-BEDC-A657E1DE8021}"/>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1" name="Rectangle 20">
              <a:extLst>
                <a:ext uri="{FF2B5EF4-FFF2-40B4-BE49-F238E27FC236}">
                  <a16:creationId xmlns:a16="http://schemas.microsoft.com/office/drawing/2014/main" id="{75DF6AC7-9388-407D-89DE-B14FFE84A8B6}"/>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2" name="Rectangle 21">
              <a:extLst>
                <a:ext uri="{FF2B5EF4-FFF2-40B4-BE49-F238E27FC236}">
                  <a16:creationId xmlns:a16="http://schemas.microsoft.com/office/drawing/2014/main" id="{20F5B398-B67A-43A9-8C2A-54443FBEF893}"/>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Tree>
    <p:extLst>
      <p:ext uri="{BB962C8B-B14F-4D97-AF65-F5344CB8AC3E}">
        <p14:creationId xmlns:p14="http://schemas.microsoft.com/office/powerpoint/2010/main" val="257928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End slide: Deep Lake">
    <p:bg>
      <p:bgPr>
        <a:solidFill>
          <a:srgbClr val="00446F"/>
        </a:solidFill>
        <a:effectLst/>
      </p:bgPr>
    </p:bg>
    <p:spTree>
      <p:nvGrpSpPr>
        <p:cNvPr id="1" name=""/>
        <p:cNvGrpSpPr/>
        <p:nvPr/>
      </p:nvGrpSpPr>
      <p:grpSpPr>
        <a:xfrm>
          <a:off x="0" y="0"/>
          <a:ext cx="0" cy="0"/>
          <a:chOff x="0" y="0"/>
          <a:chExt cx="0" cy="0"/>
        </a:xfrm>
      </p:grpSpPr>
      <p:grpSp>
        <p:nvGrpSpPr>
          <p:cNvPr id="24" name="Group 22">
            <a:extLst>
              <a:ext uri="{FF2B5EF4-FFF2-40B4-BE49-F238E27FC236}">
                <a16:creationId xmlns:a16="http://schemas.microsoft.com/office/drawing/2014/main" id="{28E4689E-066C-40CE-964D-BA4EBB3542C4}"/>
              </a:ext>
            </a:extLst>
          </p:cNvPr>
          <p:cNvGrpSpPr>
            <a:grpSpLocks noChangeAspect="1"/>
          </p:cNvGrpSpPr>
          <p:nvPr/>
        </p:nvGrpSpPr>
        <p:grpSpPr bwMode="auto">
          <a:xfrm>
            <a:off x="4868424" y="2102144"/>
            <a:ext cx="2433289" cy="2433289"/>
            <a:chOff x="5266" y="0"/>
            <a:chExt cx="733" cy="733"/>
          </a:xfrm>
        </p:grpSpPr>
        <p:sp>
          <p:nvSpPr>
            <p:cNvPr id="26" name="Freeform 24">
              <a:extLst>
                <a:ext uri="{FF2B5EF4-FFF2-40B4-BE49-F238E27FC236}">
                  <a16:creationId xmlns:a16="http://schemas.microsoft.com/office/drawing/2014/main" id="{B9AF8A63-6FFF-4C2F-883E-76FDE7D496AC}"/>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5">
              <a:extLst>
                <a:ext uri="{FF2B5EF4-FFF2-40B4-BE49-F238E27FC236}">
                  <a16:creationId xmlns:a16="http://schemas.microsoft.com/office/drawing/2014/main" id="{0B34BBF5-94F1-4633-93DF-D1C74D7E8055}"/>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6">
              <a:extLst>
                <a:ext uri="{FF2B5EF4-FFF2-40B4-BE49-F238E27FC236}">
                  <a16:creationId xmlns:a16="http://schemas.microsoft.com/office/drawing/2014/main" id="{3502C15E-FAB7-48E2-B3CD-297CE138C9F0}"/>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7">
              <a:extLst>
                <a:ext uri="{FF2B5EF4-FFF2-40B4-BE49-F238E27FC236}">
                  <a16:creationId xmlns:a16="http://schemas.microsoft.com/office/drawing/2014/main" id="{4D5AA12F-9D7D-47DC-9513-EA313EC1362A}"/>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 name="Group 18">
            <a:extLst>
              <a:ext uri="{FF2B5EF4-FFF2-40B4-BE49-F238E27FC236}">
                <a16:creationId xmlns:a16="http://schemas.microsoft.com/office/drawing/2014/main" id="{4541BFC0-E8B2-4E33-88AA-2D833170CAA9}"/>
              </a:ext>
            </a:extLst>
          </p:cNvPr>
          <p:cNvGrpSpPr/>
          <p:nvPr/>
        </p:nvGrpSpPr>
        <p:grpSpPr>
          <a:xfrm>
            <a:off x="0" y="6766560"/>
            <a:ext cx="12192000" cy="91440"/>
            <a:chOff x="0" y="6766560"/>
            <a:chExt cx="12192000" cy="91440"/>
          </a:xfrm>
        </p:grpSpPr>
        <p:sp>
          <p:nvSpPr>
            <p:cNvPr id="20" name="Rectangle 19">
              <a:extLst>
                <a:ext uri="{FF2B5EF4-FFF2-40B4-BE49-F238E27FC236}">
                  <a16:creationId xmlns:a16="http://schemas.microsoft.com/office/drawing/2014/main" id="{86EF9B02-DDF4-49EF-88E9-E28D0A4C427C}"/>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1" name="Rectangle 20">
              <a:extLst>
                <a:ext uri="{FF2B5EF4-FFF2-40B4-BE49-F238E27FC236}">
                  <a16:creationId xmlns:a16="http://schemas.microsoft.com/office/drawing/2014/main" id="{BF81F288-588D-49FF-9E29-11B25708FA8E}"/>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2" name="Rectangle 21">
              <a:extLst>
                <a:ext uri="{FF2B5EF4-FFF2-40B4-BE49-F238E27FC236}">
                  <a16:creationId xmlns:a16="http://schemas.microsoft.com/office/drawing/2014/main" id="{B97796B5-ACD4-4793-A3DC-DEA5D0DD5F0E}"/>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3" name="Rectangle 22">
              <a:extLst>
                <a:ext uri="{FF2B5EF4-FFF2-40B4-BE49-F238E27FC236}">
                  <a16:creationId xmlns:a16="http://schemas.microsoft.com/office/drawing/2014/main" id="{BE50AF70-1F35-43EF-BDCA-366F8DF37230}"/>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5" name="Rectangle 24">
              <a:extLst>
                <a:ext uri="{FF2B5EF4-FFF2-40B4-BE49-F238E27FC236}">
                  <a16:creationId xmlns:a16="http://schemas.microsoft.com/office/drawing/2014/main" id="{21687566-3430-40E2-9F85-D35FB4E2A2D0}"/>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Tree>
    <p:extLst>
      <p:ext uri="{BB962C8B-B14F-4D97-AF65-F5344CB8AC3E}">
        <p14:creationId xmlns:p14="http://schemas.microsoft.com/office/powerpoint/2010/main" val="293030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One Line Title with No Subhea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6A006-79D6-4FC0-8944-ED8D33182FB5}"/>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CE9F8764-A961-419E-8CA1-3A2C06F72EFB}"/>
              </a:ext>
            </a:extLst>
          </p:cNvPr>
          <p:cNvSpPr>
            <a:spLocks noGrp="1"/>
          </p:cNvSpPr>
          <p:nvPr>
            <p:ph type="ftr" sz="quarter" idx="10"/>
          </p:nvPr>
        </p:nvSpPr>
        <p:spPr/>
        <p:txBody>
          <a:bodyPr/>
          <a:lstStyle/>
          <a:p>
            <a:r>
              <a:rPr lang="en-US" dirty="0"/>
              <a:t>CONFIDENTIAL</a:t>
            </a:r>
          </a:p>
        </p:txBody>
      </p:sp>
    </p:spTree>
    <p:extLst>
      <p:ext uri="{BB962C8B-B14F-4D97-AF65-F5344CB8AC3E}">
        <p14:creationId xmlns:p14="http://schemas.microsoft.com/office/powerpoint/2010/main" val="303042697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C47D26ED-DCAC-784D-8FBF-7B4971D8ADF3}"/>
              </a:ext>
            </a:extLst>
          </p:cNvPr>
          <p:cNvSpPr>
            <a:spLocks noGrp="1"/>
          </p:cNvSpPr>
          <p:nvPr>
            <p:ph idx="1"/>
          </p:nvPr>
        </p:nvSpPr>
        <p:spPr>
          <a:xfrm>
            <a:off x="457200" y="1967112"/>
            <a:ext cx="5463540" cy="44569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AF362B3D-2ED9-9544-AB97-326723A5E00A}"/>
              </a:ext>
            </a:extLst>
          </p:cNvPr>
          <p:cNvSpPr>
            <a:spLocks noGrp="1"/>
          </p:cNvSpPr>
          <p:nvPr>
            <p:ph idx="14"/>
          </p:nvPr>
        </p:nvSpPr>
        <p:spPr>
          <a:xfrm>
            <a:off x="6268212" y="1967112"/>
            <a:ext cx="5463540" cy="44569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F8074E31-D111-4E4A-BFED-12CF43E6D9E7}"/>
              </a:ext>
            </a:extLst>
          </p:cNvPr>
          <p:cNvSpPr>
            <a:spLocks noGrp="1"/>
          </p:cNvSpPr>
          <p:nvPr>
            <p:ph type="title"/>
          </p:nvPr>
        </p:nvSpPr>
        <p:spPr/>
        <p:txBody>
          <a:bodyPr/>
          <a:lstStyle/>
          <a:p>
            <a:r>
              <a:rPr lang="en-US"/>
              <a:t>Click to edit Master title style</a:t>
            </a:r>
          </a:p>
        </p:txBody>
      </p:sp>
      <p:sp>
        <p:nvSpPr>
          <p:cNvPr id="15" name="Text Placeholder 2">
            <a:extLst>
              <a:ext uri="{FF2B5EF4-FFF2-40B4-BE49-F238E27FC236}">
                <a16:creationId xmlns:a16="http://schemas.microsoft.com/office/drawing/2014/main" id="{AFE581CB-9630-442F-9F85-5B73CB1A9789}"/>
              </a:ext>
            </a:extLst>
          </p:cNvPr>
          <p:cNvSpPr>
            <a:spLocks noGrp="1"/>
          </p:cNvSpPr>
          <p:nvPr>
            <p:ph type="body" idx="13"/>
          </p:nvPr>
        </p:nvSpPr>
        <p:spPr>
          <a:xfrm>
            <a:off x="457200" y="1256758"/>
            <a:ext cx="11274552" cy="246221"/>
          </a:xfrm>
          <a:prstGeom prst="rect">
            <a:avLst/>
          </a:prstGeom>
        </p:spPr>
        <p:txBody>
          <a:bodyPr wrap="square" lIns="0" anchor="t">
            <a:spAutoFit/>
          </a:bodyPr>
          <a:lstStyle>
            <a:lvl1pPr marL="0" indent="0">
              <a:lnSpc>
                <a:spcPct val="100000"/>
              </a:lnSpc>
              <a:spcBef>
                <a:spcPts val="0"/>
              </a:spcBef>
              <a:buNone/>
              <a:defRPr sz="1600" b="1" cap="all" spc="50" baseline="0">
                <a:solidFill>
                  <a:srgbClr val="7D7D7D"/>
                </a:solidFill>
                <a:latin typeface="Arial Narrow" panose="020B060602020203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 name="Footer Placeholder 2">
            <a:extLst>
              <a:ext uri="{FF2B5EF4-FFF2-40B4-BE49-F238E27FC236}">
                <a16:creationId xmlns:a16="http://schemas.microsoft.com/office/drawing/2014/main" id="{EB01F824-F845-4C52-8D8C-D12C1506B882}"/>
              </a:ext>
            </a:extLst>
          </p:cNvPr>
          <p:cNvSpPr>
            <a:spLocks noGrp="1"/>
          </p:cNvSpPr>
          <p:nvPr>
            <p:ph type="ftr" sz="quarter" idx="15"/>
          </p:nvPr>
        </p:nvSpPr>
        <p:spPr/>
        <p:txBody>
          <a:bodyPr/>
          <a:lstStyle/>
          <a:p>
            <a:r>
              <a:rPr lang="en-US" dirty="0"/>
              <a:t>CONFIDENTIAL</a:t>
            </a:r>
          </a:p>
        </p:txBody>
      </p:sp>
    </p:spTree>
    <p:extLst>
      <p:ext uri="{BB962C8B-B14F-4D97-AF65-F5344CB8AC3E}">
        <p14:creationId xmlns:p14="http://schemas.microsoft.com/office/powerpoint/2010/main" val="4292712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ne-line title with subhead: Thre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70C859-C19B-4489-A1B2-207EA480FA4A}"/>
              </a:ext>
            </a:extLst>
          </p:cNvPr>
          <p:cNvSpPr>
            <a:spLocks noGrp="1"/>
          </p:cNvSpPr>
          <p:nvPr>
            <p:ph type="title"/>
          </p:nvPr>
        </p:nvSpPr>
        <p:spPr>
          <a:xfrm>
            <a:off x="457200" y="457200"/>
            <a:ext cx="11274552" cy="466344"/>
          </a:xfrm>
        </p:spPr>
        <p:txBody>
          <a:body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0AD172E0-9AA6-41A2-8A2C-69AC58E1A524}"/>
              </a:ext>
            </a:extLst>
          </p:cNvPr>
          <p:cNvSpPr>
            <a:spLocks noGrp="1"/>
          </p:cNvSpPr>
          <p:nvPr>
            <p:ph type="body" idx="18"/>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2">
            <a:extLst>
              <a:ext uri="{FF2B5EF4-FFF2-40B4-BE49-F238E27FC236}">
                <a16:creationId xmlns:a16="http://schemas.microsoft.com/office/drawing/2014/main" id="{1FFE35A8-3B2A-4D50-B389-3EFEF7C33AEF}"/>
              </a:ext>
            </a:extLst>
          </p:cNvPr>
          <p:cNvSpPr>
            <a:spLocks noGrp="1"/>
          </p:cNvSpPr>
          <p:nvPr>
            <p:ph idx="14"/>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EE448C72-99CE-44E5-9192-1C07E845DB90}"/>
              </a:ext>
            </a:extLst>
          </p:cNvPr>
          <p:cNvSpPr>
            <a:spLocks noGrp="1"/>
          </p:cNvSpPr>
          <p:nvPr>
            <p:ph idx="15"/>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F40B6C54-3A77-4D1F-9FE2-40B10EEB6CEA}"/>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FD6F40AF-208C-439C-A929-97812791AA4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21161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ne-line title with subhead: Four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A8119-8A9D-4E8D-9FBE-CEFF19695DCE}"/>
              </a:ext>
            </a:extLst>
          </p:cNvPr>
          <p:cNvSpPr>
            <a:spLocks noGrp="1"/>
          </p:cNvSpPr>
          <p:nvPr>
            <p:ph type="title"/>
          </p:nvPr>
        </p:nvSpPr>
        <p:spPr>
          <a:xfrm>
            <a:off x="457200" y="457200"/>
            <a:ext cx="11274552" cy="466344"/>
          </a:xfrm>
        </p:spPr>
        <p:txBody>
          <a:bodyPr/>
          <a:lstStyle/>
          <a:p>
            <a:r>
              <a:rPr lang="en-US"/>
              <a:t>Click to edit Master title style</a:t>
            </a:r>
            <a:endParaRPr lang="en-US" dirty="0"/>
          </a:p>
        </p:txBody>
      </p:sp>
      <p:sp>
        <p:nvSpPr>
          <p:cNvPr id="21" name="Text Placeholder 2">
            <a:extLst>
              <a:ext uri="{FF2B5EF4-FFF2-40B4-BE49-F238E27FC236}">
                <a16:creationId xmlns:a16="http://schemas.microsoft.com/office/drawing/2014/main" id="{88B5D3F9-9FEE-4FC1-8557-65F2161D1E1B}"/>
              </a:ext>
            </a:extLst>
          </p:cNvPr>
          <p:cNvSpPr>
            <a:spLocks noGrp="1"/>
          </p:cNvSpPr>
          <p:nvPr>
            <p:ph type="body" idx="2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Content Placeholder 2">
            <a:extLst>
              <a:ext uri="{FF2B5EF4-FFF2-40B4-BE49-F238E27FC236}">
                <a16:creationId xmlns:a16="http://schemas.microsoft.com/office/drawing/2014/main" id="{AEE73A41-482C-463A-8FE1-6CE47D59D0E2}"/>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6C11CA0D-977D-49E5-9086-5ABC6F80618D}"/>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A8BF6AFA-475F-4876-BEA9-2BDA015EF2DD}"/>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2FB7FBF6-36AE-49CD-B5DB-672873569C89}"/>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10">
            <a:extLst>
              <a:ext uri="{FF2B5EF4-FFF2-40B4-BE49-F238E27FC236}">
                <a16:creationId xmlns:a16="http://schemas.microsoft.com/office/drawing/2014/main" id="{58A3B94D-2155-4BEB-A474-C5E26315EEAA}"/>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222191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One-line title with subhead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1EEACE-D06E-49E0-A987-8E14B93C2FF3}"/>
              </a:ext>
            </a:extLst>
          </p:cNvPr>
          <p:cNvSpPr>
            <a:spLocks noGrp="1"/>
          </p:cNvSpPr>
          <p:nvPr>
            <p:ph type="title"/>
          </p:nvPr>
        </p:nvSpPr>
        <p:spPr>
          <a:xfrm>
            <a:off x="457200" y="457200"/>
            <a:ext cx="11274552" cy="466344"/>
          </a:xfrm>
        </p:spPr>
        <p:txBody>
          <a:bodyPr/>
          <a:lstStyle/>
          <a:p>
            <a:r>
              <a:rPr lang="en-US"/>
              <a:t>Click to edit Master title style</a:t>
            </a:r>
            <a:endParaRPr lang="en-US" dirty="0"/>
          </a:p>
        </p:txBody>
      </p:sp>
      <p:sp>
        <p:nvSpPr>
          <p:cNvPr id="15" name="Text Placeholder 2">
            <a:extLst>
              <a:ext uri="{FF2B5EF4-FFF2-40B4-BE49-F238E27FC236}">
                <a16:creationId xmlns:a16="http://schemas.microsoft.com/office/drawing/2014/main" id="{73543151-CB72-4095-A281-6E166F8202F1}"/>
              </a:ext>
            </a:extLst>
          </p:cNvPr>
          <p:cNvSpPr>
            <a:spLocks noGrp="1"/>
          </p:cNvSpPr>
          <p:nvPr>
            <p:ph type="body" idx="16"/>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Footer Placeholder 10">
            <a:extLst>
              <a:ext uri="{FF2B5EF4-FFF2-40B4-BE49-F238E27FC236}">
                <a16:creationId xmlns:a16="http://schemas.microsoft.com/office/drawing/2014/main" id="{A1CE9E29-EC43-47AD-89B5-9689BD910B3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408905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line title with subhead">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05BB41-B2C8-4A28-B359-E94FA0C34DF0}"/>
              </a:ext>
            </a:extLst>
          </p:cNvPr>
          <p:cNvSpPr>
            <a:spLocks noGrp="1"/>
          </p:cNvSpPr>
          <p:nvPr>
            <p:ph type="body" sz="quarter" idx="16"/>
          </p:nvPr>
        </p:nvSpPr>
        <p:spPr>
          <a:xfrm>
            <a:off x="457200" y="1967113"/>
            <a:ext cx="11277600" cy="134575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79538170-21B6-4714-A9AD-5E119CA077D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217141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line title with subhead: Two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14558AAC-739A-4D30-9B92-0A9FE3CDA49D}"/>
              </a:ext>
            </a:extLst>
          </p:cNvPr>
          <p:cNvSpPr>
            <a:spLocks noGrp="1"/>
          </p:cNvSpPr>
          <p:nvPr>
            <p:ph idx="1"/>
          </p:nvPr>
        </p:nvSpPr>
        <p:spPr>
          <a:xfrm>
            <a:off x="457200"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9B787B0-48E4-433B-85C7-85541BFCFB95}"/>
              </a:ext>
            </a:extLst>
          </p:cNvPr>
          <p:cNvSpPr>
            <a:spLocks noGrp="1"/>
          </p:cNvSpPr>
          <p:nvPr>
            <p:ph idx="14"/>
          </p:nvPr>
        </p:nvSpPr>
        <p:spPr>
          <a:xfrm>
            <a:off x="6268212"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DFD7C076-3F14-48C3-8F05-9CC51B385EEE}"/>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264736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Deep Lake">
    <p:bg>
      <p:bgPr>
        <a:solidFill>
          <a:srgbClr val="00446F"/>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0" y="1143000"/>
            <a:ext cx="7970363" cy="2446038"/>
          </a:xfrm>
          <a:prstGeom prst="rect">
            <a:avLst/>
          </a:prstGeom>
        </p:spPr>
        <p:txBody>
          <a:bodyPr anchor="b"/>
          <a:lstStyle>
            <a:lvl1pPr algn="l">
              <a:defRPr sz="4800" spc="-130" baseline="0">
                <a:solidFill>
                  <a:schemeClr val="bg1"/>
                </a:solidFill>
              </a:defRPr>
            </a:lvl1pPr>
          </a:lstStyle>
          <a:p>
            <a:r>
              <a:rPr lang="en-US"/>
              <a:t>Click to edit Master title style</a:t>
            </a:r>
            <a:endParaRPr lang="en-US" dirty="0"/>
          </a:p>
        </p:txBody>
      </p:sp>
      <p:grpSp>
        <p:nvGrpSpPr>
          <p:cNvPr id="16" name="Group 22">
            <a:extLst>
              <a:ext uri="{FF2B5EF4-FFF2-40B4-BE49-F238E27FC236}">
                <a16:creationId xmlns:a16="http://schemas.microsoft.com/office/drawing/2014/main" id="{C11273B3-D7B1-42B5-86F7-11127784670B}"/>
              </a:ext>
            </a:extLst>
          </p:cNvPr>
          <p:cNvGrpSpPr>
            <a:grpSpLocks noChangeAspect="1"/>
          </p:cNvGrpSpPr>
          <p:nvPr/>
        </p:nvGrpSpPr>
        <p:grpSpPr bwMode="auto">
          <a:xfrm>
            <a:off x="469899" y="471509"/>
            <a:ext cx="603504" cy="603504"/>
            <a:chOff x="5266" y="0"/>
            <a:chExt cx="733" cy="733"/>
          </a:xfrm>
        </p:grpSpPr>
        <p:sp>
          <p:nvSpPr>
            <p:cNvPr id="17" name="Freeform 24">
              <a:extLst>
                <a:ext uri="{FF2B5EF4-FFF2-40B4-BE49-F238E27FC236}">
                  <a16:creationId xmlns:a16="http://schemas.microsoft.com/office/drawing/2014/main" id="{A1B0966E-5181-4934-9D7E-C6FC708D23EF}"/>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5">
              <a:extLst>
                <a:ext uri="{FF2B5EF4-FFF2-40B4-BE49-F238E27FC236}">
                  <a16:creationId xmlns:a16="http://schemas.microsoft.com/office/drawing/2014/main" id="{2BE7D59A-96D7-4866-97B3-1E01EA377633}"/>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6">
              <a:extLst>
                <a:ext uri="{FF2B5EF4-FFF2-40B4-BE49-F238E27FC236}">
                  <a16:creationId xmlns:a16="http://schemas.microsoft.com/office/drawing/2014/main" id="{D40889E3-2864-495F-A1BC-AAD592864E71}"/>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a:extLst>
                <a:ext uri="{FF2B5EF4-FFF2-40B4-BE49-F238E27FC236}">
                  <a16:creationId xmlns:a16="http://schemas.microsoft.com/office/drawing/2014/main" id="{811A214B-B1E2-4587-AE79-1889469D2133}"/>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Text Placeholder 2">
            <a:extLst>
              <a:ext uri="{FF2B5EF4-FFF2-40B4-BE49-F238E27FC236}">
                <a16:creationId xmlns:a16="http://schemas.microsoft.com/office/drawing/2014/main" id="{078D0120-617D-4763-B2B5-BA009F2193FC}"/>
              </a:ext>
            </a:extLst>
          </p:cNvPr>
          <p:cNvSpPr>
            <a:spLocks noGrp="1"/>
          </p:cNvSpPr>
          <p:nvPr>
            <p:ph type="body" sz="quarter" idx="11"/>
          </p:nvPr>
        </p:nvSpPr>
        <p:spPr>
          <a:xfrm>
            <a:off x="457200" y="3933825"/>
            <a:ext cx="7970362" cy="1774825"/>
          </a:xfrm>
        </p:spPr>
        <p:txBody>
          <a:bodyPr>
            <a:normAutofit/>
          </a:bodyPr>
          <a:lstStyle>
            <a:lvl1pPr marL="0" indent="0">
              <a:buFontTx/>
              <a:buNone/>
              <a:defRPr sz="1600">
                <a:solidFill>
                  <a:schemeClr val="bg1"/>
                </a:solidFill>
              </a:defRPr>
            </a:lvl1pPr>
            <a:lvl2pPr marL="228600" indent="-228600">
              <a:buFontTx/>
              <a:buNone/>
              <a:defRPr sz="1600">
                <a:solidFill>
                  <a:schemeClr val="bg1"/>
                </a:solidFill>
              </a:defRPr>
            </a:lvl2pPr>
            <a:lvl3pPr marL="457200" indent="-457200">
              <a:buFontTx/>
              <a:buNone/>
              <a:defRPr sz="1600">
                <a:solidFill>
                  <a:schemeClr val="bg1"/>
                </a:solidFill>
              </a:defRPr>
            </a:lvl3pPr>
            <a:lvl4pPr marL="685800" indent="-685800">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15" name="Group 14">
            <a:extLst>
              <a:ext uri="{FF2B5EF4-FFF2-40B4-BE49-F238E27FC236}">
                <a16:creationId xmlns:a16="http://schemas.microsoft.com/office/drawing/2014/main" id="{40A1DEC4-3D42-4FE4-B0EA-1CE4694837B1}"/>
              </a:ext>
            </a:extLst>
          </p:cNvPr>
          <p:cNvGrpSpPr/>
          <p:nvPr/>
        </p:nvGrpSpPr>
        <p:grpSpPr>
          <a:xfrm>
            <a:off x="0" y="6766560"/>
            <a:ext cx="12192000" cy="91440"/>
            <a:chOff x="0" y="6766560"/>
            <a:chExt cx="12192000" cy="91440"/>
          </a:xfrm>
        </p:grpSpPr>
        <p:sp>
          <p:nvSpPr>
            <p:cNvPr id="20" name="Rectangle 19">
              <a:extLst>
                <a:ext uri="{FF2B5EF4-FFF2-40B4-BE49-F238E27FC236}">
                  <a16:creationId xmlns:a16="http://schemas.microsoft.com/office/drawing/2014/main" id="{62908D73-F652-41E0-BA6F-D40E54B3BE19}"/>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1" name="Rectangle 20">
              <a:extLst>
                <a:ext uri="{FF2B5EF4-FFF2-40B4-BE49-F238E27FC236}">
                  <a16:creationId xmlns:a16="http://schemas.microsoft.com/office/drawing/2014/main" id="{CB1E0D2F-D8AE-4A86-BD93-B90F60229A0E}"/>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4" name="Rectangle 23">
              <a:extLst>
                <a:ext uri="{FF2B5EF4-FFF2-40B4-BE49-F238E27FC236}">
                  <a16:creationId xmlns:a16="http://schemas.microsoft.com/office/drawing/2014/main" id="{BF3DDAFA-9A22-4A27-BB1C-21AF610A87AA}"/>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5" name="Rectangle 24">
              <a:extLst>
                <a:ext uri="{FF2B5EF4-FFF2-40B4-BE49-F238E27FC236}">
                  <a16:creationId xmlns:a16="http://schemas.microsoft.com/office/drawing/2014/main" id="{AE729A57-8AF3-40C9-AF2B-1BAC2964ACB6}"/>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6" name="Rectangle 25">
              <a:extLst>
                <a:ext uri="{FF2B5EF4-FFF2-40B4-BE49-F238E27FC236}">
                  <a16:creationId xmlns:a16="http://schemas.microsoft.com/office/drawing/2014/main" id="{9F6C6C56-9A42-43F5-8DA4-1F43315DCC6D}"/>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Tree>
    <p:extLst>
      <p:ext uri="{BB962C8B-B14F-4D97-AF65-F5344CB8AC3E}">
        <p14:creationId xmlns:p14="http://schemas.microsoft.com/office/powerpoint/2010/main" val="94380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line title with subhead: Two content weighted righ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CC545FD2-7A6E-4515-AF06-2BB0F6C9AAC3}"/>
              </a:ext>
            </a:extLst>
          </p:cNvPr>
          <p:cNvSpPr>
            <a:spLocks noGrp="1"/>
          </p:cNvSpPr>
          <p:nvPr>
            <p:ph idx="1"/>
          </p:nvPr>
        </p:nvSpPr>
        <p:spPr>
          <a:xfrm>
            <a:off x="457200" y="1967113"/>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0E33CA35-C6F0-4917-B7E6-A30CED917577}"/>
              </a:ext>
            </a:extLst>
          </p:cNvPr>
          <p:cNvSpPr>
            <a:spLocks noGrp="1"/>
          </p:cNvSpPr>
          <p:nvPr>
            <p:ph idx="14"/>
          </p:nvPr>
        </p:nvSpPr>
        <p:spPr>
          <a:xfrm>
            <a:off x="4341479" y="1967113"/>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21E9AEFA-CC51-4CE4-AF06-4E0BDE1E97C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30844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line title with subhead: Two content weighted lef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2EF85F38-9197-4646-B35C-FB5BF271A7A9}"/>
              </a:ext>
            </a:extLst>
          </p:cNvPr>
          <p:cNvSpPr>
            <a:spLocks noGrp="1"/>
          </p:cNvSpPr>
          <p:nvPr>
            <p:ph idx="14"/>
          </p:nvPr>
        </p:nvSpPr>
        <p:spPr>
          <a:xfrm>
            <a:off x="457200" y="1967113"/>
            <a:ext cx="7395882"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BC7A3651-D256-41A5-AAFF-DB7CE7BFD36B}"/>
              </a:ext>
            </a:extLst>
          </p:cNvPr>
          <p:cNvSpPr>
            <a:spLocks noGrp="1"/>
          </p:cNvSpPr>
          <p:nvPr>
            <p:ph idx="1"/>
          </p:nvPr>
        </p:nvSpPr>
        <p:spPr>
          <a:xfrm>
            <a:off x="8198864" y="1967113"/>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748F3F40-E9B0-4B1B-9E2E-81BF2177B7F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359461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line title with subhead: Three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endParaRPr lang="en-US" dirty="0"/>
          </a:p>
        </p:txBody>
      </p:sp>
      <p:sp>
        <p:nvSpPr>
          <p:cNvPr id="23" name="Content Placeholder 2">
            <a:extLst>
              <a:ext uri="{FF2B5EF4-FFF2-40B4-BE49-F238E27FC236}">
                <a16:creationId xmlns:a16="http://schemas.microsoft.com/office/drawing/2014/main" id="{9C93C290-E978-440A-8017-3A133672AE22}"/>
              </a:ext>
            </a:extLst>
          </p:cNvPr>
          <p:cNvSpPr>
            <a:spLocks noGrp="1"/>
          </p:cNvSpPr>
          <p:nvPr>
            <p:ph idx="14"/>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32ECA63C-E4C9-4727-B43F-4A7ABC84D728}"/>
              </a:ext>
            </a:extLst>
          </p:cNvPr>
          <p:cNvSpPr>
            <a:spLocks noGrp="1"/>
          </p:cNvSpPr>
          <p:nvPr>
            <p:ph idx="15"/>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7E333B3F-3E99-48D9-B017-755F0DAF0B4B}"/>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09D7F567-DEE9-4052-9068-ACC47817C2F6}"/>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92229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line title with subhead: Four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endParaRPr lang="en-US" dirty="0"/>
          </a:p>
        </p:txBody>
      </p:sp>
      <p:sp>
        <p:nvSpPr>
          <p:cNvPr id="25" name="Content Placeholder 2">
            <a:extLst>
              <a:ext uri="{FF2B5EF4-FFF2-40B4-BE49-F238E27FC236}">
                <a16:creationId xmlns:a16="http://schemas.microsoft.com/office/drawing/2014/main" id="{E9CF6EB7-3F22-4CAA-9506-5B9D47D1ECFD}"/>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94D2C927-853F-40F7-BEA8-EB87EBD405C4}"/>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F4C8CB9D-0E1B-4F5D-B9E7-3C1F8049818A}"/>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Content Placeholder 2">
            <a:extLst>
              <a:ext uri="{FF2B5EF4-FFF2-40B4-BE49-F238E27FC236}">
                <a16:creationId xmlns:a16="http://schemas.microsoft.com/office/drawing/2014/main" id="{214F2138-4345-4175-BA09-5927B84F558D}"/>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10">
            <a:extLst>
              <a:ext uri="{FF2B5EF4-FFF2-40B4-BE49-F238E27FC236}">
                <a16:creationId xmlns:a16="http://schemas.microsoft.com/office/drawing/2014/main" id="{456493A9-E23C-409C-A174-414FC86274E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21925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line title with subhead only">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endParaRPr lang="en-US" dirty="0"/>
          </a:p>
        </p:txBody>
      </p:sp>
      <p:sp>
        <p:nvSpPr>
          <p:cNvPr id="4" name="Footer Placeholder 10">
            <a:extLst>
              <a:ext uri="{FF2B5EF4-FFF2-40B4-BE49-F238E27FC236}">
                <a16:creationId xmlns:a16="http://schemas.microsoft.com/office/drawing/2014/main" id="{1C314CCC-913F-4DA2-91CF-D7C89A96EFF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409591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yebrow and title">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72AF7A-2465-4F0F-A08C-14ACD96BCADF}"/>
              </a:ext>
            </a:extLst>
          </p:cNvPr>
          <p:cNvSpPr>
            <a:spLocks noGrp="1"/>
          </p:cNvSpPr>
          <p:nvPr>
            <p:ph type="body" sz="quarter" idx="12"/>
          </p:nvPr>
        </p:nvSpPr>
        <p:spPr>
          <a:xfrm>
            <a:off x="457200" y="1967113"/>
            <a:ext cx="11274425" cy="134575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5">
            <a:extLst>
              <a:ext uri="{FF2B5EF4-FFF2-40B4-BE49-F238E27FC236}">
                <a16:creationId xmlns:a16="http://schemas.microsoft.com/office/drawing/2014/main" id="{8AF75BD6-4444-4897-A7D2-43BB9BBF2C48}"/>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dirty="0"/>
              <a:t>CLICK TO ADD EYEBROW</a:t>
            </a:r>
          </a:p>
        </p:txBody>
      </p:sp>
      <p:sp>
        <p:nvSpPr>
          <p:cNvPr id="5" name="Footer Placeholder 10">
            <a:extLst>
              <a:ext uri="{FF2B5EF4-FFF2-40B4-BE49-F238E27FC236}">
                <a16:creationId xmlns:a16="http://schemas.microsoft.com/office/drawing/2014/main" id="{4A4DCBC1-8EA3-4E87-837A-83F17AC845BC}"/>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171286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Eyebrow and title: Two conten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719BF881-191A-4C89-9CA9-B03A208BB721}"/>
              </a:ext>
            </a:extLst>
          </p:cNvPr>
          <p:cNvSpPr>
            <a:spLocks noGrp="1"/>
          </p:cNvSpPr>
          <p:nvPr>
            <p:ph idx="1"/>
          </p:nvPr>
        </p:nvSpPr>
        <p:spPr>
          <a:xfrm>
            <a:off x="457200"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2E5BEB5D-75B8-4918-93B2-B443D35A5730}"/>
              </a:ext>
            </a:extLst>
          </p:cNvPr>
          <p:cNvSpPr>
            <a:spLocks noGrp="1"/>
          </p:cNvSpPr>
          <p:nvPr>
            <p:ph idx="14"/>
          </p:nvPr>
        </p:nvSpPr>
        <p:spPr>
          <a:xfrm>
            <a:off x="6268212"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5">
            <a:extLst>
              <a:ext uri="{FF2B5EF4-FFF2-40B4-BE49-F238E27FC236}">
                <a16:creationId xmlns:a16="http://schemas.microsoft.com/office/drawing/2014/main" id="{0E0E0026-750C-4749-8A4B-F50BDFEB1D84}"/>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dirty="0"/>
              <a:t>CLICK TO ADD EYEBROW</a:t>
            </a:r>
          </a:p>
        </p:txBody>
      </p:sp>
      <p:sp>
        <p:nvSpPr>
          <p:cNvPr id="6" name="Footer Placeholder 10">
            <a:extLst>
              <a:ext uri="{FF2B5EF4-FFF2-40B4-BE49-F238E27FC236}">
                <a16:creationId xmlns:a16="http://schemas.microsoft.com/office/drawing/2014/main" id="{82695469-62BA-4F8A-9BAF-A9C4A0869C1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296599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Eyebrow and title: Two content weighted righ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endParaRPr lang="en-US" dirty="0"/>
          </a:p>
        </p:txBody>
      </p:sp>
      <p:sp>
        <p:nvSpPr>
          <p:cNvPr id="22" name="Content Placeholder 2">
            <a:extLst>
              <a:ext uri="{FF2B5EF4-FFF2-40B4-BE49-F238E27FC236}">
                <a16:creationId xmlns:a16="http://schemas.microsoft.com/office/drawing/2014/main" id="{6843707F-B45E-45FC-9FE9-0815D75BC1A1}"/>
              </a:ext>
            </a:extLst>
          </p:cNvPr>
          <p:cNvSpPr>
            <a:spLocks noGrp="1"/>
          </p:cNvSpPr>
          <p:nvPr>
            <p:ph idx="1"/>
          </p:nvPr>
        </p:nvSpPr>
        <p:spPr>
          <a:xfrm>
            <a:off x="457200" y="1967113"/>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6143D6D5-0D4B-4353-9C0C-195451C5A54F}"/>
              </a:ext>
            </a:extLst>
          </p:cNvPr>
          <p:cNvSpPr>
            <a:spLocks noGrp="1"/>
          </p:cNvSpPr>
          <p:nvPr>
            <p:ph idx="14"/>
          </p:nvPr>
        </p:nvSpPr>
        <p:spPr>
          <a:xfrm>
            <a:off x="4341479" y="1967113"/>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5">
            <a:extLst>
              <a:ext uri="{FF2B5EF4-FFF2-40B4-BE49-F238E27FC236}">
                <a16:creationId xmlns:a16="http://schemas.microsoft.com/office/drawing/2014/main" id="{B26C481B-8F05-454E-B9A0-E5483867A6CE}"/>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dirty="0"/>
              <a:t>CLICK TO ADD EYEBROW</a:t>
            </a:r>
          </a:p>
        </p:txBody>
      </p:sp>
      <p:sp>
        <p:nvSpPr>
          <p:cNvPr id="6" name="Footer Placeholder 10">
            <a:extLst>
              <a:ext uri="{FF2B5EF4-FFF2-40B4-BE49-F238E27FC236}">
                <a16:creationId xmlns:a16="http://schemas.microsoft.com/office/drawing/2014/main" id="{2A3D27C5-73FD-45B9-8B63-64387D57F04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265285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Eyebrow and title: Two content weighted lef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endParaRPr lang="en-US" dirty="0"/>
          </a:p>
        </p:txBody>
      </p:sp>
      <p:sp>
        <p:nvSpPr>
          <p:cNvPr id="23" name="Content Placeholder 2">
            <a:extLst>
              <a:ext uri="{FF2B5EF4-FFF2-40B4-BE49-F238E27FC236}">
                <a16:creationId xmlns:a16="http://schemas.microsoft.com/office/drawing/2014/main" id="{10E464D7-775C-4C1A-A4A8-BF8F444195B4}"/>
              </a:ext>
            </a:extLst>
          </p:cNvPr>
          <p:cNvSpPr>
            <a:spLocks noGrp="1"/>
          </p:cNvSpPr>
          <p:nvPr>
            <p:ph idx="14"/>
          </p:nvPr>
        </p:nvSpPr>
        <p:spPr>
          <a:xfrm>
            <a:off x="457200" y="1967113"/>
            <a:ext cx="7395882"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BEA99AE5-C520-4034-BD81-FB644B5F26F9}"/>
              </a:ext>
            </a:extLst>
          </p:cNvPr>
          <p:cNvSpPr>
            <a:spLocks noGrp="1"/>
          </p:cNvSpPr>
          <p:nvPr>
            <p:ph idx="1"/>
          </p:nvPr>
        </p:nvSpPr>
        <p:spPr>
          <a:xfrm>
            <a:off x="8198864" y="1967113"/>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5">
            <a:extLst>
              <a:ext uri="{FF2B5EF4-FFF2-40B4-BE49-F238E27FC236}">
                <a16:creationId xmlns:a16="http://schemas.microsoft.com/office/drawing/2014/main" id="{862AB041-0459-420C-AFE3-C7423F7F4616}"/>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dirty="0"/>
              <a:t>CLICK TO ADD EYEBROW</a:t>
            </a:r>
          </a:p>
        </p:txBody>
      </p:sp>
      <p:sp>
        <p:nvSpPr>
          <p:cNvPr id="6" name="Footer Placeholder 10">
            <a:extLst>
              <a:ext uri="{FF2B5EF4-FFF2-40B4-BE49-F238E27FC236}">
                <a16:creationId xmlns:a16="http://schemas.microsoft.com/office/drawing/2014/main" id="{44CBCC9F-B157-48A2-8BCD-F4134ED0D8A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159060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Eyebrow and title: Three conten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endParaRPr lang="en-US" dirty="0"/>
          </a:p>
        </p:txBody>
      </p:sp>
      <p:sp>
        <p:nvSpPr>
          <p:cNvPr id="24" name="Content Placeholder 2">
            <a:extLst>
              <a:ext uri="{FF2B5EF4-FFF2-40B4-BE49-F238E27FC236}">
                <a16:creationId xmlns:a16="http://schemas.microsoft.com/office/drawing/2014/main" id="{FA2CB71B-425A-44AE-8C0B-0B2237A7A100}"/>
              </a:ext>
            </a:extLst>
          </p:cNvPr>
          <p:cNvSpPr>
            <a:spLocks noGrp="1"/>
          </p:cNvSpPr>
          <p:nvPr>
            <p:ph idx="14"/>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56E686C1-0BF8-4DA5-B78B-25AE01BD4AFD}"/>
              </a:ext>
            </a:extLst>
          </p:cNvPr>
          <p:cNvSpPr>
            <a:spLocks noGrp="1"/>
          </p:cNvSpPr>
          <p:nvPr>
            <p:ph idx="15"/>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9EC713FD-A64A-44DB-8150-B655DEE69289}"/>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5">
            <a:extLst>
              <a:ext uri="{FF2B5EF4-FFF2-40B4-BE49-F238E27FC236}">
                <a16:creationId xmlns:a16="http://schemas.microsoft.com/office/drawing/2014/main" id="{7BE03809-C0DF-4EF8-BEA1-6B7E7F85AC5B}"/>
              </a:ext>
            </a:extLst>
          </p:cNvPr>
          <p:cNvSpPr>
            <a:spLocks noGrp="1"/>
          </p:cNvSpPr>
          <p:nvPr>
            <p:ph sz="quarter" idx="18"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dirty="0"/>
              <a:t>CLICK TO ADD EYEBROW</a:t>
            </a:r>
          </a:p>
        </p:txBody>
      </p:sp>
      <p:sp>
        <p:nvSpPr>
          <p:cNvPr id="7" name="Footer Placeholder 10">
            <a:extLst>
              <a:ext uri="{FF2B5EF4-FFF2-40B4-BE49-F238E27FC236}">
                <a16:creationId xmlns:a16="http://schemas.microsoft.com/office/drawing/2014/main" id="{DCBE6651-8BD1-4E33-8D74-09677F47D6B6}"/>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428158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0_Title Slide: Deep Lake">
    <p:bg>
      <p:bgPr>
        <a:solidFill>
          <a:schemeClr val="tx1"/>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1" y="1143000"/>
            <a:ext cx="7315200" cy="2446038"/>
          </a:xfrm>
          <a:prstGeom prst="rect">
            <a:avLst/>
          </a:prstGeom>
        </p:spPr>
        <p:txBody>
          <a:bodyPr anchor="b"/>
          <a:lstStyle>
            <a:lvl1pPr algn="l">
              <a:defRPr sz="4800" spc="-130" baseline="0">
                <a:solidFill>
                  <a:schemeClr val="bg1"/>
                </a:solidFill>
              </a:defRPr>
            </a:lvl1pPr>
          </a:lstStyle>
          <a:p>
            <a:r>
              <a:rPr lang="en-US"/>
              <a:t>Click to edit Master title style</a:t>
            </a:r>
          </a:p>
        </p:txBody>
      </p:sp>
      <p:sp>
        <p:nvSpPr>
          <p:cNvPr id="27" name="Text Placeholder 2">
            <a:extLst>
              <a:ext uri="{FF2B5EF4-FFF2-40B4-BE49-F238E27FC236}">
                <a16:creationId xmlns:a16="http://schemas.microsoft.com/office/drawing/2014/main" id="{078D0120-617D-4763-B2B5-BA009F2193FC}"/>
              </a:ext>
            </a:extLst>
          </p:cNvPr>
          <p:cNvSpPr>
            <a:spLocks noGrp="1"/>
          </p:cNvSpPr>
          <p:nvPr>
            <p:ph type="body" sz="quarter" idx="11"/>
          </p:nvPr>
        </p:nvSpPr>
        <p:spPr>
          <a:xfrm>
            <a:off x="457200" y="3933825"/>
            <a:ext cx="7315199" cy="1774825"/>
          </a:xfrm>
        </p:spPr>
        <p:txBody>
          <a:bodyPr>
            <a:normAutofit/>
          </a:bodyPr>
          <a:lstStyle>
            <a:lvl1pPr marL="0" indent="0">
              <a:buFontTx/>
              <a:buNone/>
              <a:defRPr sz="1600">
                <a:solidFill>
                  <a:schemeClr val="bg1"/>
                </a:solidFill>
              </a:defRPr>
            </a:lvl1pPr>
            <a:lvl2pPr marL="228600" indent="-228600">
              <a:buFontTx/>
              <a:buNone/>
              <a:defRPr sz="1600">
                <a:solidFill>
                  <a:schemeClr val="bg1"/>
                </a:solidFill>
              </a:defRPr>
            </a:lvl2pPr>
            <a:lvl3pPr marL="457200" indent="-457200">
              <a:buFontTx/>
              <a:buNone/>
              <a:defRPr sz="1600">
                <a:solidFill>
                  <a:schemeClr val="bg1"/>
                </a:solidFill>
              </a:defRPr>
            </a:lvl3pPr>
            <a:lvl4pPr marL="685800" indent="-685800">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3" name="Graphic 2">
            <a:extLst>
              <a:ext uri="{FF2B5EF4-FFF2-40B4-BE49-F238E27FC236}">
                <a16:creationId xmlns:a16="http://schemas.microsoft.com/office/drawing/2014/main" id="{2A40E79D-6228-874B-9EA6-E8BFFBCDB8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899" y="457217"/>
            <a:ext cx="1371600" cy="220583"/>
          </a:xfrm>
          <a:prstGeom prst="rect">
            <a:avLst/>
          </a:prstGeom>
        </p:spPr>
      </p:pic>
      <p:pic>
        <p:nvPicPr>
          <p:cNvPr id="7" name="Picture 6">
            <a:extLst>
              <a:ext uri="{FF2B5EF4-FFF2-40B4-BE49-F238E27FC236}">
                <a16:creationId xmlns:a16="http://schemas.microsoft.com/office/drawing/2014/main" id="{B4EE4E5C-C2EB-F14F-AF5E-CBDBB9020E62}"/>
              </a:ext>
            </a:extLst>
          </p:cNvPr>
          <p:cNvPicPr>
            <a:picLocks noChangeAspect="1"/>
          </p:cNvPicPr>
          <p:nvPr/>
        </p:nvPicPr>
        <p:blipFill>
          <a:blip r:embed="rId4"/>
          <a:stretch>
            <a:fillRect/>
          </a:stretch>
        </p:blipFill>
        <p:spPr>
          <a:xfrm>
            <a:off x="457200" y="6143812"/>
            <a:ext cx="1101452" cy="436384"/>
          </a:xfrm>
          <a:prstGeom prst="rect">
            <a:avLst/>
          </a:prstGeom>
        </p:spPr>
      </p:pic>
      <p:pic>
        <p:nvPicPr>
          <p:cNvPr id="8" name="Graphic 7">
            <a:extLst>
              <a:ext uri="{FF2B5EF4-FFF2-40B4-BE49-F238E27FC236}">
                <a16:creationId xmlns:a16="http://schemas.microsoft.com/office/drawing/2014/main" id="{240BC79B-8FDC-AA44-88A9-4F5F30798FA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39007"/>
          <a:stretch/>
        </p:blipFill>
        <p:spPr>
          <a:xfrm>
            <a:off x="8060265" y="457201"/>
            <a:ext cx="4131736" cy="5943595"/>
          </a:xfrm>
          <a:prstGeom prst="rect">
            <a:avLst/>
          </a:prstGeom>
        </p:spPr>
      </p:pic>
    </p:spTree>
    <p:extLst>
      <p:ext uri="{BB962C8B-B14F-4D97-AF65-F5344CB8AC3E}">
        <p14:creationId xmlns:p14="http://schemas.microsoft.com/office/powerpoint/2010/main" val="2110662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Eyebrow and title: Four conten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endParaRPr lang="en-US" dirty="0"/>
          </a:p>
        </p:txBody>
      </p:sp>
      <p:sp>
        <p:nvSpPr>
          <p:cNvPr id="26" name="Content Placeholder 2">
            <a:extLst>
              <a:ext uri="{FF2B5EF4-FFF2-40B4-BE49-F238E27FC236}">
                <a16:creationId xmlns:a16="http://schemas.microsoft.com/office/drawing/2014/main" id="{5A5FF981-4ABF-4AA7-BA8F-4DC0D5291152}"/>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868D8A6A-0A57-4651-9366-A02DB21541BF}"/>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Content Placeholder 2">
            <a:extLst>
              <a:ext uri="{FF2B5EF4-FFF2-40B4-BE49-F238E27FC236}">
                <a16:creationId xmlns:a16="http://schemas.microsoft.com/office/drawing/2014/main" id="{FBF88B71-0BB2-4601-B2CE-F4F9B29D02DE}"/>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Content Placeholder 2">
            <a:extLst>
              <a:ext uri="{FF2B5EF4-FFF2-40B4-BE49-F238E27FC236}">
                <a16:creationId xmlns:a16="http://schemas.microsoft.com/office/drawing/2014/main" id="{3CC96474-5772-40F1-BF7B-AB01EC8D4AB9}"/>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5">
            <a:extLst>
              <a:ext uri="{FF2B5EF4-FFF2-40B4-BE49-F238E27FC236}">
                <a16:creationId xmlns:a16="http://schemas.microsoft.com/office/drawing/2014/main" id="{675F5264-3B10-4E1A-8EAD-38FFE8ACFF6A}"/>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dirty="0"/>
              <a:t>CLICK TO ADD EYEBROW</a:t>
            </a:r>
          </a:p>
        </p:txBody>
      </p:sp>
      <p:sp>
        <p:nvSpPr>
          <p:cNvPr id="8" name="Footer Placeholder 10">
            <a:extLst>
              <a:ext uri="{FF2B5EF4-FFF2-40B4-BE49-F238E27FC236}">
                <a16:creationId xmlns:a16="http://schemas.microsoft.com/office/drawing/2014/main" id="{6CAFEAFB-1353-42C0-9A13-C38F635AC63E}"/>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285096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Eyebrow and title only">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8AF75BD6-4444-4897-A7D2-43BB9BBF2C48}"/>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dirty="0"/>
              <a:t>CLICK TO ADD EYEBROW</a:t>
            </a:r>
          </a:p>
        </p:txBody>
      </p:sp>
      <p:sp>
        <p:nvSpPr>
          <p:cNvPr id="4" name="Footer Placeholder 10">
            <a:extLst>
              <a:ext uri="{FF2B5EF4-FFF2-40B4-BE49-F238E27FC236}">
                <a16:creationId xmlns:a16="http://schemas.microsoft.com/office/drawing/2014/main" id="{9D3F7C6D-D349-458D-A76F-C40DAFB994B1}"/>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293658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6AAA353B-4225-4925-A76E-613DABA5B5E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147511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code b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3615A8-327B-4608-AE56-D78B4340B2E0}"/>
              </a:ext>
            </a:extLst>
          </p:cNvPr>
          <p:cNvSpPr/>
          <p:nvPr/>
        </p:nvSpPr>
        <p:spPr>
          <a:xfrm>
            <a:off x="0" y="0"/>
            <a:ext cx="12192000" cy="396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 name="Footer Placeholder 10">
            <a:extLst>
              <a:ext uri="{FF2B5EF4-FFF2-40B4-BE49-F238E27FC236}">
                <a16:creationId xmlns:a16="http://schemas.microsoft.com/office/drawing/2014/main" id="{C5F49995-AC59-4648-909B-EEE86EF0D18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238206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ection header: Deep Lake">
    <p:bg>
      <p:bgPr>
        <a:solidFill>
          <a:srgbClr val="00446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endParaRPr lang="en-US" dirty="0"/>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grpSp>
      <p:sp>
        <p:nvSpPr>
          <p:cNvPr id="13" name="TextBox 12">
            <a:extLst>
              <a:ext uri="{FF2B5EF4-FFF2-40B4-BE49-F238E27FC236}">
                <a16:creationId xmlns:a16="http://schemas.microsoft.com/office/drawing/2014/main" id="{BB94E39D-02B5-4EE4-99B9-C0D2231E9DEE}"/>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bg1"/>
                </a:solidFill>
                <a:latin typeface="Arial" panose="020B0604020202020204" pitchFamily="34" charset="0"/>
                <a:cs typeface="Arial" panose="020B0604020202020204" pitchFamily="34" charset="0"/>
              </a:rPr>
              <a:t>©</a:t>
            </a:r>
            <a:r>
              <a:rPr lang="en-US" sz="750" kern="100" cap="all" spc="20" baseline="0" dirty="0">
                <a:solidFill>
                  <a:schemeClr val="bg1"/>
                </a:solidFill>
                <a:latin typeface="Arial" panose="020B0604020202020204" pitchFamily="34" charset="0"/>
                <a:cs typeface="Arial" panose="020B0604020202020204" pitchFamily="34" charset="0"/>
              </a:rPr>
              <a:t>2022 F5</a:t>
            </a:r>
          </a:p>
        </p:txBody>
      </p:sp>
      <p:sp>
        <p:nvSpPr>
          <p:cNvPr id="14" name="TextBox 13">
            <a:extLst>
              <a:ext uri="{FF2B5EF4-FFF2-40B4-BE49-F238E27FC236}">
                <a16:creationId xmlns:a16="http://schemas.microsoft.com/office/drawing/2014/main" id="{08AF54EF-48EB-445A-AE3B-5B7414B46184}"/>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bg1"/>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7C385086-52B0-461C-9B1A-801101060D41}"/>
              </a:ext>
            </a:extLst>
          </p:cNvPr>
          <p:cNvGrpSpPr/>
          <p:nvPr/>
        </p:nvGrpSpPr>
        <p:grpSpPr>
          <a:xfrm>
            <a:off x="0" y="0"/>
            <a:ext cx="12192000" cy="91440"/>
            <a:chOff x="0" y="6766560"/>
            <a:chExt cx="12192000" cy="91440"/>
          </a:xfrm>
        </p:grpSpPr>
        <p:sp>
          <p:nvSpPr>
            <p:cNvPr id="23" name="Rectangle 22">
              <a:extLst>
                <a:ext uri="{FF2B5EF4-FFF2-40B4-BE49-F238E27FC236}">
                  <a16:creationId xmlns:a16="http://schemas.microsoft.com/office/drawing/2014/main" id="{F3FAA5F1-3BE8-4532-9AB2-5F11531934F8}"/>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0" name="Rectangle 29">
              <a:extLst>
                <a:ext uri="{FF2B5EF4-FFF2-40B4-BE49-F238E27FC236}">
                  <a16:creationId xmlns:a16="http://schemas.microsoft.com/office/drawing/2014/main" id="{B896AB4F-981C-42CD-AB72-56C656298E7C}"/>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1" name="Rectangle 30">
              <a:extLst>
                <a:ext uri="{FF2B5EF4-FFF2-40B4-BE49-F238E27FC236}">
                  <a16:creationId xmlns:a16="http://schemas.microsoft.com/office/drawing/2014/main" id="{41E1ED31-FE14-438B-A0AE-0D18387D7887}"/>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2" name="Rectangle 31">
              <a:extLst>
                <a:ext uri="{FF2B5EF4-FFF2-40B4-BE49-F238E27FC236}">
                  <a16:creationId xmlns:a16="http://schemas.microsoft.com/office/drawing/2014/main" id="{FE3C3EE6-28AE-4250-A1B9-C162452BE654}"/>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3" name="Rectangle 32">
              <a:extLst>
                <a:ext uri="{FF2B5EF4-FFF2-40B4-BE49-F238E27FC236}">
                  <a16:creationId xmlns:a16="http://schemas.microsoft.com/office/drawing/2014/main" id="{3D80837F-9490-4F17-AC5A-000B9FAF4752}"/>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
        <p:nvSpPr>
          <p:cNvPr id="16" name="Footer Placeholder 10">
            <a:extLst>
              <a:ext uri="{FF2B5EF4-FFF2-40B4-BE49-F238E27FC236}">
                <a16:creationId xmlns:a16="http://schemas.microsoft.com/office/drawing/2014/main" id="{96956657-EE8F-4A18-94D4-7EE489264C8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19588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ction header with subhead: Deep Lake">
    <p:bg>
      <p:bgPr>
        <a:solidFill>
          <a:srgbClr val="00446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endParaRPr lang="en-US" dirty="0"/>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grpSp>
      <p:sp>
        <p:nvSpPr>
          <p:cNvPr id="13" name="Text Placeholder 2">
            <a:extLst>
              <a:ext uri="{FF2B5EF4-FFF2-40B4-BE49-F238E27FC236}">
                <a16:creationId xmlns:a16="http://schemas.microsoft.com/office/drawing/2014/main" id="{67E08A2D-0DB6-4F18-9655-DEE6026EA71B}"/>
              </a:ext>
            </a:extLst>
          </p:cNvPr>
          <p:cNvSpPr>
            <a:spLocks noGrp="1"/>
          </p:cNvSpPr>
          <p:nvPr>
            <p:ph type="body" idx="1"/>
          </p:nvPr>
        </p:nvSpPr>
        <p:spPr bwMode="black">
          <a:xfrm>
            <a:off x="495952" y="3762096"/>
            <a:ext cx="7453993" cy="2561627"/>
          </a:xfrm>
          <a:prstGeom prst="rect">
            <a:avLst/>
          </a:prstGeom>
        </p:spPr>
        <p:txBody>
          <a:bodyPr>
            <a:normAutofit/>
          </a:bodyPr>
          <a:lstStyle>
            <a:lvl1pPr marL="0" indent="0">
              <a:buNone/>
              <a:defRPr sz="1800" spc="0" baseline="0">
                <a:solidFill>
                  <a:srgbClr val="FEFEF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TextBox 13">
            <a:extLst>
              <a:ext uri="{FF2B5EF4-FFF2-40B4-BE49-F238E27FC236}">
                <a16:creationId xmlns:a16="http://schemas.microsoft.com/office/drawing/2014/main" id="{9D442B8F-29FB-40FC-8478-EFAB2A2B7B8F}"/>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bg1"/>
                </a:solidFill>
                <a:latin typeface="Arial" panose="020B0604020202020204" pitchFamily="34" charset="0"/>
                <a:cs typeface="Arial" panose="020B0604020202020204" pitchFamily="34" charset="0"/>
              </a:rPr>
              <a:t>©</a:t>
            </a:r>
            <a:r>
              <a:rPr lang="en-US" sz="750" kern="100" cap="all" spc="20" baseline="0" dirty="0">
                <a:solidFill>
                  <a:schemeClr val="bg1"/>
                </a:solidFill>
                <a:latin typeface="Arial" panose="020B0604020202020204" pitchFamily="34" charset="0"/>
                <a:cs typeface="Arial" panose="020B0604020202020204" pitchFamily="34" charset="0"/>
              </a:rPr>
              <a:t>2022 F5</a:t>
            </a:r>
          </a:p>
        </p:txBody>
      </p:sp>
      <p:sp>
        <p:nvSpPr>
          <p:cNvPr id="16" name="TextBox 15">
            <a:extLst>
              <a:ext uri="{FF2B5EF4-FFF2-40B4-BE49-F238E27FC236}">
                <a16:creationId xmlns:a16="http://schemas.microsoft.com/office/drawing/2014/main" id="{1B4E7775-1037-4552-B402-0A56E85EEF4A}"/>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bg1"/>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DDB14591-B618-4FBB-BDE8-3B61540817CD}"/>
              </a:ext>
            </a:extLst>
          </p:cNvPr>
          <p:cNvGrpSpPr/>
          <p:nvPr/>
        </p:nvGrpSpPr>
        <p:grpSpPr>
          <a:xfrm>
            <a:off x="0" y="0"/>
            <a:ext cx="12192000" cy="91440"/>
            <a:chOff x="0" y="6766560"/>
            <a:chExt cx="12192000" cy="91440"/>
          </a:xfrm>
        </p:grpSpPr>
        <p:sp>
          <p:nvSpPr>
            <p:cNvPr id="23" name="Rectangle 22">
              <a:extLst>
                <a:ext uri="{FF2B5EF4-FFF2-40B4-BE49-F238E27FC236}">
                  <a16:creationId xmlns:a16="http://schemas.microsoft.com/office/drawing/2014/main" id="{B8D73356-48D8-4E4B-90CF-5DC74ADBFE43}"/>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4" name="Rectangle 23">
              <a:extLst>
                <a:ext uri="{FF2B5EF4-FFF2-40B4-BE49-F238E27FC236}">
                  <a16:creationId xmlns:a16="http://schemas.microsoft.com/office/drawing/2014/main" id="{CD0FFC57-DE8E-4345-910F-80B40B218C22}"/>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5" name="Rectangle 24">
              <a:extLst>
                <a:ext uri="{FF2B5EF4-FFF2-40B4-BE49-F238E27FC236}">
                  <a16:creationId xmlns:a16="http://schemas.microsoft.com/office/drawing/2014/main" id="{F0A6C5CE-626B-4A3F-93CA-25F91910FAF2}"/>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2" name="Rectangle 31">
              <a:extLst>
                <a:ext uri="{FF2B5EF4-FFF2-40B4-BE49-F238E27FC236}">
                  <a16:creationId xmlns:a16="http://schemas.microsoft.com/office/drawing/2014/main" id="{D9098298-CD7C-42C1-A93E-76594A2FC1B2}"/>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3" name="Rectangle 32">
              <a:extLst>
                <a:ext uri="{FF2B5EF4-FFF2-40B4-BE49-F238E27FC236}">
                  <a16:creationId xmlns:a16="http://schemas.microsoft.com/office/drawing/2014/main" id="{3E5CA597-D598-4588-8DDE-8C81E44C6946}"/>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
        <p:nvSpPr>
          <p:cNvPr id="26" name="Footer Placeholder 10">
            <a:extLst>
              <a:ext uri="{FF2B5EF4-FFF2-40B4-BE49-F238E27FC236}">
                <a16:creationId xmlns:a16="http://schemas.microsoft.com/office/drawing/2014/main" id="{9DC4898F-D35A-4AB0-827D-5C13E453414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63523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1_Section header: Deep Lak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endParaRPr lang="en-US" dirty="0"/>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grpSp>
      <p:sp>
        <p:nvSpPr>
          <p:cNvPr id="13" name="TextBox 12">
            <a:extLst>
              <a:ext uri="{FF2B5EF4-FFF2-40B4-BE49-F238E27FC236}">
                <a16:creationId xmlns:a16="http://schemas.microsoft.com/office/drawing/2014/main" id="{BB94E39D-02B5-4EE4-99B9-C0D2231E9DEE}"/>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bg1"/>
                </a:solidFill>
                <a:latin typeface="Arial" panose="020B0604020202020204" pitchFamily="34" charset="0"/>
                <a:cs typeface="Arial" panose="020B0604020202020204" pitchFamily="34" charset="0"/>
              </a:rPr>
              <a:t>©</a:t>
            </a:r>
            <a:r>
              <a:rPr lang="en-US" sz="750" kern="100" cap="all" spc="20" baseline="0" dirty="0">
                <a:solidFill>
                  <a:schemeClr val="bg1"/>
                </a:solidFill>
                <a:latin typeface="Arial" panose="020B0604020202020204" pitchFamily="34" charset="0"/>
                <a:cs typeface="Arial" panose="020B0604020202020204" pitchFamily="34" charset="0"/>
              </a:rPr>
              <a:t>2022 F5</a:t>
            </a:r>
          </a:p>
        </p:txBody>
      </p:sp>
      <p:sp>
        <p:nvSpPr>
          <p:cNvPr id="14" name="TextBox 13">
            <a:extLst>
              <a:ext uri="{FF2B5EF4-FFF2-40B4-BE49-F238E27FC236}">
                <a16:creationId xmlns:a16="http://schemas.microsoft.com/office/drawing/2014/main" id="{08AF54EF-48EB-445A-AE3B-5B7414B46184}"/>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bg1"/>
              </a:solidFill>
              <a:latin typeface="Arial" panose="020B0604020202020204" pitchFamily="34" charset="0"/>
              <a:cs typeface="Arial" panose="020B0604020202020204" pitchFamily="34" charset="0"/>
            </a:endParaRPr>
          </a:p>
        </p:txBody>
      </p:sp>
      <p:sp>
        <p:nvSpPr>
          <p:cNvPr id="16" name="Footer Placeholder 10">
            <a:extLst>
              <a:ext uri="{FF2B5EF4-FFF2-40B4-BE49-F238E27FC236}">
                <a16:creationId xmlns:a16="http://schemas.microsoft.com/office/drawing/2014/main" id="{96956657-EE8F-4A18-94D4-7EE489264C8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endParaRPr lang="en-US" dirty="0"/>
          </a:p>
        </p:txBody>
      </p:sp>
      <p:grpSp>
        <p:nvGrpSpPr>
          <p:cNvPr id="24" name="Group 23">
            <a:extLst>
              <a:ext uri="{FF2B5EF4-FFF2-40B4-BE49-F238E27FC236}">
                <a16:creationId xmlns:a16="http://schemas.microsoft.com/office/drawing/2014/main" id="{BD0D751F-A927-0A49-A708-5B7576637007}"/>
              </a:ext>
            </a:extLst>
          </p:cNvPr>
          <p:cNvGrpSpPr/>
          <p:nvPr/>
        </p:nvGrpSpPr>
        <p:grpSpPr>
          <a:xfrm>
            <a:off x="0" y="0"/>
            <a:ext cx="12192000" cy="91440"/>
            <a:chOff x="0" y="6766560"/>
            <a:chExt cx="12192000" cy="91440"/>
          </a:xfrm>
        </p:grpSpPr>
        <p:sp>
          <p:nvSpPr>
            <p:cNvPr id="25" name="Rectangle 24">
              <a:extLst>
                <a:ext uri="{FF2B5EF4-FFF2-40B4-BE49-F238E27FC236}">
                  <a16:creationId xmlns:a16="http://schemas.microsoft.com/office/drawing/2014/main" id="{273F3204-0C60-264C-B79A-45D5479E2877}"/>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6" name="Rectangle 25">
              <a:extLst>
                <a:ext uri="{FF2B5EF4-FFF2-40B4-BE49-F238E27FC236}">
                  <a16:creationId xmlns:a16="http://schemas.microsoft.com/office/drawing/2014/main" id="{1BB6C99F-6C3B-944E-A6D5-E8D10D5BFBF7}"/>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7" name="Rectangle 26">
              <a:extLst>
                <a:ext uri="{FF2B5EF4-FFF2-40B4-BE49-F238E27FC236}">
                  <a16:creationId xmlns:a16="http://schemas.microsoft.com/office/drawing/2014/main" id="{6DE041BC-5154-724B-9A81-31BB44D20E37}"/>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8" name="Rectangle 27">
              <a:extLst>
                <a:ext uri="{FF2B5EF4-FFF2-40B4-BE49-F238E27FC236}">
                  <a16:creationId xmlns:a16="http://schemas.microsoft.com/office/drawing/2014/main" id="{3696A6AC-5261-364B-8FBA-75788FD2F312}"/>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9" name="Rectangle 28">
              <a:extLst>
                <a:ext uri="{FF2B5EF4-FFF2-40B4-BE49-F238E27FC236}">
                  <a16:creationId xmlns:a16="http://schemas.microsoft.com/office/drawing/2014/main" id="{55BE3176-F01C-8744-8E98-E9A4650C012A}"/>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Tree>
    <p:extLst>
      <p:ext uri="{BB962C8B-B14F-4D97-AF65-F5344CB8AC3E}">
        <p14:creationId xmlns:p14="http://schemas.microsoft.com/office/powerpoint/2010/main" val="262811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Section header with subhead: Deep Lak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endParaRPr lang="en-US" dirty="0"/>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grpSp>
      <p:sp>
        <p:nvSpPr>
          <p:cNvPr id="13" name="Text Placeholder 2">
            <a:extLst>
              <a:ext uri="{FF2B5EF4-FFF2-40B4-BE49-F238E27FC236}">
                <a16:creationId xmlns:a16="http://schemas.microsoft.com/office/drawing/2014/main" id="{67E08A2D-0DB6-4F18-9655-DEE6026EA71B}"/>
              </a:ext>
            </a:extLst>
          </p:cNvPr>
          <p:cNvSpPr>
            <a:spLocks noGrp="1"/>
          </p:cNvSpPr>
          <p:nvPr>
            <p:ph type="body" idx="1"/>
          </p:nvPr>
        </p:nvSpPr>
        <p:spPr bwMode="black">
          <a:xfrm>
            <a:off x="495952" y="3762096"/>
            <a:ext cx="7453993" cy="2561627"/>
          </a:xfrm>
          <a:prstGeom prst="rect">
            <a:avLst/>
          </a:prstGeom>
        </p:spPr>
        <p:txBody>
          <a:bodyPr>
            <a:normAutofit/>
          </a:bodyPr>
          <a:lstStyle>
            <a:lvl1pPr marL="0" indent="0">
              <a:buNone/>
              <a:defRPr sz="1800" spc="0" baseline="0">
                <a:solidFill>
                  <a:srgbClr val="FEFEF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TextBox 13">
            <a:extLst>
              <a:ext uri="{FF2B5EF4-FFF2-40B4-BE49-F238E27FC236}">
                <a16:creationId xmlns:a16="http://schemas.microsoft.com/office/drawing/2014/main" id="{9D442B8F-29FB-40FC-8478-EFAB2A2B7B8F}"/>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bg1"/>
                </a:solidFill>
                <a:latin typeface="Arial" panose="020B0604020202020204" pitchFamily="34" charset="0"/>
                <a:cs typeface="Arial" panose="020B0604020202020204" pitchFamily="34" charset="0"/>
              </a:rPr>
              <a:t>©</a:t>
            </a:r>
            <a:r>
              <a:rPr lang="en-US" sz="750" kern="100" cap="all" spc="20" baseline="0" dirty="0">
                <a:solidFill>
                  <a:schemeClr val="bg1"/>
                </a:solidFill>
                <a:latin typeface="Arial" panose="020B0604020202020204" pitchFamily="34" charset="0"/>
                <a:cs typeface="Arial" panose="020B0604020202020204" pitchFamily="34" charset="0"/>
              </a:rPr>
              <a:t>2022 F5</a:t>
            </a:r>
          </a:p>
        </p:txBody>
      </p:sp>
      <p:sp>
        <p:nvSpPr>
          <p:cNvPr id="16" name="TextBox 15">
            <a:extLst>
              <a:ext uri="{FF2B5EF4-FFF2-40B4-BE49-F238E27FC236}">
                <a16:creationId xmlns:a16="http://schemas.microsoft.com/office/drawing/2014/main" id="{1B4E7775-1037-4552-B402-0A56E85EEF4A}"/>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bg1"/>
              </a:solidFill>
              <a:latin typeface="Arial" panose="020B0604020202020204" pitchFamily="34" charset="0"/>
              <a:cs typeface="Arial" panose="020B0604020202020204" pitchFamily="34" charset="0"/>
            </a:endParaRPr>
          </a:p>
        </p:txBody>
      </p:sp>
      <p:sp>
        <p:nvSpPr>
          <p:cNvPr id="26" name="Footer Placeholder 10">
            <a:extLst>
              <a:ext uri="{FF2B5EF4-FFF2-40B4-BE49-F238E27FC236}">
                <a16:creationId xmlns:a16="http://schemas.microsoft.com/office/drawing/2014/main" id="{9DC4898F-D35A-4AB0-827D-5C13E453414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endParaRPr lang="en-US" dirty="0"/>
          </a:p>
        </p:txBody>
      </p:sp>
      <p:grpSp>
        <p:nvGrpSpPr>
          <p:cNvPr id="27" name="Group 26">
            <a:extLst>
              <a:ext uri="{FF2B5EF4-FFF2-40B4-BE49-F238E27FC236}">
                <a16:creationId xmlns:a16="http://schemas.microsoft.com/office/drawing/2014/main" id="{14055D79-8A20-7D48-B9A5-13D94A27B088}"/>
              </a:ext>
            </a:extLst>
          </p:cNvPr>
          <p:cNvGrpSpPr/>
          <p:nvPr/>
        </p:nvGrpSpPr>
        <p:grpSpPr>
          <a:xfrm>
            <a:off x="0" y="0"/>
            <a:ext cx="12192000" cy="91440"/>
            <a:chOff x="0" y="6766560"/>
            <a:chExt cx="12192000" cy="91440"/>
          </a:xfrm>
        </p:grpSpPr>
        <p:sp>
          <p:nvSpPr>
            <p:cNvPr id="28" name="Rectangle 27">
              <a:extLst>
                <a:ext uri="{FF2B5EF4-FFF2-40B4-BE49-F238E27FC236}">
                  <a16:creationId xmlns:a16="http://schemas.microsoft.com/office/drawing/2014/main" id="{1F10D67F-F160-2C48-B8BA-777990BBCE78}"/>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9" name="Rectangle 28">
              <a:extLst>
                <a:ext uri="{FF2B5EF4-FFF2-40B4-BE49-F238E27FC236}">
                  <a16:creationId xmlns:a16="http://schemas.microsoft.com/office/drawing/2014/main" id="{7A9319F3-EF05-0447-ACBA-047CD85755AB}"/>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0" name="Rectangle 29">
              <a:extLst>
                <a:ext uri="{FF2B5EF4-FFF2-40B4-BE49-F238E27FC236}">
                  <a16:creationId xmlns:a16="http://schemas.microsoft.com/office/drawing/2014/main" id="{155EDD27-DD33-734A-813F-F30CF0A2557B}"/>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1" name="Rectangle 30">
              <a:extLst>
                <a:ext uri="{FF2B5EF4-FFF2-40B4-BE49-F238E27FC236}">
                  <a16:creationId xmlns:a16="http://schemas.microsoft.com/office/drawing/2014/main" id="{E69BC330-F4A3-464C-9ADB-77AE238FEC51}"/>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4" name="Rectangle 33">
              <a:extLst>
                <a:ext uri="{FF2B5EF4-FFF2-40B4-BE49-F238E27FC236}">
                  <a16:creationId xmlns:a16="http://schemas.microsoft.com/office/drawing/2014/main" id="{E095533F-80E0-A647-9DD5-A03D6D65CAE3}"/>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Tree>
    <p:extLst>
      <p:ext uri="{BB962C8B-B14F-4D97-AF65-F5344CB8AC3E}">
        <p14:creationId xmlns:p14="http://schemas.microsoft.com/office/powerpoint/2010/main" val="245457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Big statement: Pine">
    <p:bg>
      <p:bgPr>
        <a:solidFill>
          <a:srgbClr val="1C6333"/>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7199" y="457200"/>
            <a:ext cx="11273866" cy="5787813"/>
          </a:xfrm>
          <a:prstGeom prst="rect">
            <a:avLst/>
          </a:prstGeom>
        </p:spPr>
        <p:txBody>
          <a:bodyPr anchor="ctr">
            <a:normAutofit/>
          </a:bodyPr>
          <a:lstStyle>
            <a:lvl1pPr marL="0" indent="0" algn="ctr" defTabSz="914400" rtl="0" eaLnBrk="1" latinLnBrk="0" hangingPunct="1">
              <a:lnSpc>
                <a:spcPct val="120000"/>
              </a:lnSpc>
              <a:spcBef>
                <a:spcPts val="2400"/>
              </a:spcBef>
              <a:spcAft>
                <a:spcPts val="600"/>
              </a:spcAft>
              <a:buFont typeface="Arial" panose="020B0604020202020204" pitchFamily="34" charset="0"/>
              <a:buChar char="​"/>
              <a:defRPr lang="en-US" sz="4000" b="1" kern="100" spc="-100" baseline="0" dirty="0">
                <a:solidFill>
                  <a:schemeClr val="bg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grpSp>
        <p:nvGrpSpPr>
          <p:cNvPr id="11" name="Group 22">
            <a:extLst>
              <a:ext uri="{FF2B5EF4-FFF2-40B4-BE49-F238E27FC236}">
                <a16:creationId xmlns:a16="http://schemas.microsoft.com/office/drawing/2014/main" id="{1878E37C-3C29-44E8-B49D-D2652F4B7D3E}"/>
              </a:ext>
            </a:extLst>
          </p:cNvPr>
          <p:cNvGrpSpPr>
            <a:grpSpLocks noChangeAspect="1"/>
          </p:cNvGrpSpPr>
          <p:nvPr/>
        </p:nvGrpSpPr>
        <p:grpSpPr bwMode="auto">
          <a:xfrm>
            <a:off x="11489503" y="6431001"/>
            <a:ext cx="245297" cy="245297"/>
            <a:chOff x="5266" y="0"/>
            <a:chExt cx="733" cy="733"/>
          </a:xfrm>
          <a:solidFill>
            <a:schemeClr val="bg1"/>
          </a:solidFill>
        </p:grpSpPr>
        <p:sp>
          <p:nvSpPr>
            <p:cNvPr id="12" name="Freeform 24">
              <a:extLst>
                <a:ext uri="{FF2B5EF4-FFF2-40B4-BE49-F238E27FC236}">
                  <a16:creationId xmlns:a16="http://schemas.microsoft.com/office/drawing/2014/main" id="{618EA69F-F932-45A1-AAC9-A354486380B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3" name="Freeform 25">
              <a:extLst>
                <a:ext uri="{FF2B5EF4-FFF2-40B4-BE49-F238E27FC236}">
                  <a16:creationId xmlns:a16="http://schemas.microsoft.com/office/drawing/2014/main" id="{B172FB41-6BDA-443B-9F1F-EBAC0E0C6744}"/>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5" name="Freeform 26">
              <a:extLst>
                <a:ext uri="{FF2B5EF4-FFF2-40B4-BE49-F238E27FC236}">
                  <a16:creationId xmlns:a16="http://schemas.microsoft.com/office/drawing/2014/main" id="{695CFDED-0DF1-47F8-8C6E-7EA227831958}"/>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6" name="Freeform 27">
              <a:extLst>
                <a:ext uri="{FF2B5EF4-FFF2-40B4-BE49-F238E27FC236}">
                  <a16:creationId xmlns:a16="http://schemas.microsoft.com/office/drawing/2014/main" id="{12B3B080-DD61-4C84-B31B-15398FE21F4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grpSp>
      <p:sp>
        <p:nvSpPr>
          <p:cNvPr id="23" name="TextBox 22">
            <a:extLst>
              <a:ext uri="{FF2B5EF4-FFF2-40B4-BE49-F238E27FC236}">
                <a16:creationId xmlns:a16="http://schemas.microsoft.com/office/drawing/2014/main" id="{BD978A3C-C378-42CB-93DD-CF42E8327268}"/>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bg1"/>
                </a:solidFill>
                <a:latin typeface="Arial" panose="020B0604020202020204" pitchFamily="34" charset="0"/>
                <a:cs typeface="Arial" panose="020B0604020202020204" pitchFamily="34" charset="0"/>
              </a:rPr>
              <a:t>©</a:t>
            </a:r>
            <a:r>
              <a:rPr lang="en-US" sz="750" kern="100" cap="all" spc="20" baseline="0" dirty="0">
                <a:solidFill>
                  <a:schemeClr val="bg1"/>
                </a:solidFill>
                <a:latin typeface="Arial" panose="020B0604020202020204" pitchFamily="34" charset="0"/>
                <a:cs typeface="Arial" panose="020B0604020202020204" pitchFamily="34" charset="0"/>
              </a:rPr>
              <a:t>2022 F5</a:t>
            </a:r>
          </a:p>
        </p:txBody>
      </p:sp>
      <p:sp>
        <p:nvSpPr>
          <p:cNvPr id="24" name="TextBox 23">
            <a:extLst>
              <a:ext uri="{FF2B5EF4-FFF2-40B4-BE49-F238E27FC236}">
                <a16:creationId xmlns:a16="http://schemas.microsoft.com/office/drawing/2014/main" id="{846261E6-6555-4DF8-87DB-88B7F92D7C71}"/>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bg1"/>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F2EEF0C6-50AB-4F14-9298-43988E1B94EC}"/>
              </a:ext>
            </a:extLst>
          </p:cNvPr>
          <p:cNvGrpSpPr/>
          <p:nvPr/>
        </p:nvGrpSpPr>
        <p:grpSpPr>
          <a:xfrm>
            <a:off x="0" y="0"/>
            <a:ext cx="12192000" cy="91440"/>
            <a:chOff x="0" y="6766560"/>
            <a:chExt cx="12192000" cy="91440"/>
          </a:xfrm>
        </p:grpSpPr>
        <p:sp>
          <p:nvSpPr>
            <p:cNvPr id="26" name="Rectangle 25">
              <a:extLst>
                <a:ext uri="{FF2B5EF4-FFF2-40B4-BE49-F238E27FC236}">
                  <a16:creationId xmlns:a16="http://schemas.microsoft.com/office/drawing/2014/main" id="{A9ACFFD0-9F46-49D2-A642-5A31E2F0B292}"/>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7" name="Rectangle 26">
              <a:extLst>
                <a:ext uri="{FF2B5EF4-FFF2-40B4-BE49-F238E27FC236}">
                  <a16:creationId xmlns:a16="http://schemas.microsoft.com/office/drawing/2014/main" id="{EB457352-4292-4827-8067-7795621350A3}"/>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8" name="Rectangle 27">
              <a:extLst>
                <a:ext uri="{FF2B5EF4-FFF2-40B4-BE49-F238E27FC236}">
                  <a16:creationId xmlns:a16="http://schemas.microsoft.com/office/drawing/2014/main" id="{55F2E071-A719-41E1-A8A4-0FFBC981E24C}"/>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9" name="Rectangle 28">
              <a:extLst>
                <a:ext uri="{FF2B5EF4-FFF2-40B4-BE49-F238E27FC236}">
                  <a16:creationId xmlns:a16="http://schemas.microsoft.com/office/drawing/2014/main" id="{1086EE48-ECAD-4C11-9F02-82F9EA7C2A0C}"/>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0" name="Rectangle 29">
              <a:extLst>
                <a:ext uri="{FF2B5EF4-FFF2-40B4-BE49-F238E27FC236}">
                  <a16:creationId xmlns:a16="http://schemas.microsoft.com/office/drawing/2014/main" id="{7C1B5E29-685E-4C1F-9590-815CBA348DBE}"/>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
        <p:nvSpPr>
          <p:cNvPr id="17" name="Footer Placeholder 10">
            <a:extLst>
              <a:ext uri="{FF2B5EF4-FFF2-40B4-BE49-F238E27FC236}">
                <a16:creationId xmlns:a16="http://schemas.microsoft.com/office/drawing/2014/main" id="{ED7CF872-DA1B-4180-9987-CF46F16ABE9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229819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Big statement: Iris">
    <p:bg>
      <p:bgPr>
        <a:solidFill>
          <a:srgbClr val="4E43A4"/>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6241" y="457200"/>
            <a:ext cx="11273866" cy="5787813"/>
          </a:xfrm>
          <a:prstGeom prst="rect">
            <a:avLst/>
          </a:prstGeom>
        </p:spPr>
        <p:txBody>
          <a:bodyPr anchor="ctr">
            <a:normAutofit/>
          </a:bodyPr>
          <a:lstStyle>
            <a:lvl1pPr marL="0" indent="0" algn="ctr" defTabSz="914400" rtl="0" eaLnBrk="1" latinLnBrk="0" hangingPunct="1">
              <a:lnSpc>
                <a:spcPct val="120000"/>
              </a:lnSpc>
              <a:spcBef>
                <a:spcPts val="2400"/>
              </a:spcBef>
              <a:spcAft>
                <a:spcPts val="600"/>
              </a:spcAft>
              <a:buFont typeface="Arial" panose="020B0604020202020204" pitchFamily="34" charset="0"/>
              <a:buChar char="​"/>
              <a:defRPr lang="en-US" sz="4000" b="1" kern="100" spc="-100" baseline="0" dirty="0">
                <a:solidFill>
                  <a:schemeClr val="bg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grpSp>
        <p:nvGrpSpPr>
          <p:cNvPr id="11" name="Group 22">
            <a:extLst>
              <a:ext uri="{FF2B5EF4-FFF2-40B4-BE49-F238E27FC236}">
                <a16:creationId xmlns:a16="http://schemas.microsoft.com/office/drawing/2014/main" id="{1878E37C-3C29-44E8-B49D-D2652F4B7D3E}"/>
              </a:ext>
            </a:extLst>
          </p:cNvPr>
          <p:cNvGrpSpPr>
            <a:grpSpLocks noChangeAspect="1"/>
          </p:cNvGrpSpPr>
          <p:nvPr/>
        </p:nvGrpSpPr>
        <p:grpSpPr bwMode="auto">
          <a:xfrm>
            <a:off x="11489503" y="6431001"/>
            <a:ext cx="245297" cy="245297"/>
            <a:chOff x="5266" y="0"/>
            <a:chExt cx="733" cy="733"/>
          </a:xfrm>
          <a:solidFill>
            <a:schemeClr val="bg1"/>
          </a:solidFill>
        </p:grpSpPr>
        <p:sp>
          <p:nvSpPr>
            <p:cNvPr id="12" name="Freeform 24">
              <a:extLst>
                <a:ext uri="{FF2B5EF4-FFF2-40B4-BE49-F238E27FC236}">
                  <a16:creationId xmlns:a16="http://schemas.microsoft.com/office/drawing/2014/main" id="{618EA69F-F932-45A1-AAC9-A354486380B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3" name="Freeform 25">
              <a:extLst>
                <a:ext uri="{FF2B5EF4-FFF2-40B4-BE49-F238E27FC236}">
                  <a16:creationId xmlns:a16="http://schemas.microsoft.com/office/drawing/2014/main" id="{B172FB41-6BDA-443B-9F1F-EBAC0E0C6744}"/>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5" name="Freeform 26">
              <a:extLst>
                <a:ext uri="{FF2B5EF4-FFF2-40B4-BE49-F238E27FC236}">
                  <a16:creationId xmlns:a16="http://schemas.microsoft.com/office/drawing/2014/main" id="{695CFDED-0DF1-47F8-8C6E-7EA227831958}"/>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6" name="Freeform 27">
              <a:extLst>
                <a:ext uri="{FF2B5EF4-FFF2-40B4-BE49-F238E27FC236}">
                  <a16:creationId xmlns:a16="http://schemas.microsoft.com/office/drawing/2014/main" id="{12B3B080-DD61-4C84-B31B-15398FE21F4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grpSp>
      <p:sp>
        <p:nvSpPr>
          <p:cNvPr id="23" name="TextBox 22">
            <a:extLst>
              <a:ext uri="{FF2B5EF4-FFF2-40B4-BE49-F238E27FC236}">
                <a16:creationId xmlns:a16="http://schemas.microsoft.com/office/drawing/2014/main" id="{9B5040EC-0EE6-4E5D-A5D9-618910B33D16}"/>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bg1"/>
                </a:solidFill>
                <a:latin typeface="Arial" panose="020B0604020202020204" pitchFamily="34" charset="0"/>
                <a:cs typeface="Arial" panose="020B0604020202020204" pitchFamily="34" charset="0"/>
              </a:rPr>
              <a:t>©</a:t>
            </a:r>
            <a:r>
              <a:rPr lang="en-US" sz="750" kern="100" cap="all" spc="20" baseline="0" dirty="0">
                <a:solidFill>
                  <a:schemeClr val="bg1"/>
                </a:solidFill>
                <a:latin typeface="Arial" panose="020B0604020202020204" pitchFamily="34" charset="0"/>
                <a:cs typeface="Arial" panose="020B0604020202020204" pitchFamily="34" charset="0"/>
              </a:rPr>
              <a:t>2022 F5</a:t>
            </a:r>
          </a:p>
        </p:txBody>
      </p:sp>
      <p:sp>
        <p:nvSpPr>
          <p:cNvPr id="24" name="TextBox 23">
            <a:extLst>
              <a:ext uri="{FF2B5EF4-FFF2-40B4-BE49-F238E27FC236}">
                <a16:creationId xmlns:a16="http://schemas.microsoft.com/office/drawing/2014/main" id="{7E219815-3AF8-40BA-A825-ECB2B3C0CB15}"/>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bg1"/>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B9572310-3FD0-4A5F-9AC5-75DE72D65BA9}"/>
              </a:ext>
            </a:extLst>
          </p:cNvPr>
          <p:cNvGrpSpPr/>
          <p:nvPr/>
        </p:nvGrpSpPr>
        <p:grpSpPr>
          <a:xfrm>
            <a:off x="0" y="0"/>
            <a:ext cx="12192000" cy="91440"/>
            <a:chOff x="0" y="6766560"/>
            <a:chExt cx="12192000" cy="91440"/>
          </a:xfrm>
        </p:grpSpPr>
        <p:sp>
          <p:nvSpPr>
            <p:cNvPr id="26" name="Rectangle 25">
              <a:extLst>
                <a:ext uri="{FF2B5EF4-FFF2-40B4-BE49-F238E27FC236}">
                  <a16:creationId xmlns:a16="http://schemas.microsoft.com/office/drawing/2014/main" id="{4F8B28CA-4B48-4B39-83DF-A9BC1C4E1880}"/>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7" name="Rectangle 26">
              <a:extLst>
                <a:ext uri="{FF2B5EF4-FFF2-40B4-BE49-F238E27FC236}">
                  <a16:creationId xmlns:a16="http://schemas.microsoft.com/office/drawing/2014/main" id="{BD45B91F-0D3D-44FD-BFF0-ECB9685034BF}"/>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8" name="Rectangle 27">
              <a:extLst>
                <a:ext uri="{FF2B5EF4-FFF2-40B4-BE49-F238E27FC236}">
                  <a16:creationId xmlns:a16="http://schemas.microsoft.com/office/drawing/2014/main" id="{B0FF805F-AA4E-462C-9060-29BC27A72E10}"/>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9" name="Rectangle 28">
              <a:extLst>
                <a:ext uri="{FF2B5EF4-FFF2-40B4-BE49-F238E27FC236}">
                  <a16:creationId xmlns:a16="http://schemas.microsoft.com/office/drawing/2014/main" id="{4940A0E0-F685-498B-947E-A03BD037507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0" name="Rectangle 29">
              <a:extLst>
                <a:ext uri="{FF2B5EF4-FFF2-40B4-BE49-F238E27FC236}">
                  <a16:creationId xmlns:a16="http://schemas.microsoft.com/office/drawing/2014/main" id="{D0C98E5D-34B2-468D-B7D5-ED0B0AE7D81D}"/>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
        <p:nvSpPr>
          <p:cNvPr id="17" name="Footer Placeholder 10">
            <a:extLst>
              <a:ext uri="{FF2B5EF4-FFF2-40B4-BE49-F238E27FC236}">
                <a16:creationId xmlns:a16="http://schemas.microsoft.com/office/drawing/2014/main" id="{C1156D6D-110F-4A8F-9FA1-B39441F8865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206935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no subhea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1EF559F-436D-469C-A419-AE01C38B8CCD}"/>
              </a:ext>
            </a:extLst>
          </p:cNvPr>
          <p:cNvSpPr>
            <a:spLocks noGrp="1"/>
          </p:cNvSpPr>
          <p:nvPr>
            <p:ph type="body" sz="quarter" idx="10"/>
          </p:nvPr>
        </p:nvSpPr>
        <p:spPr>
          <a:xfrm>
            <a:off x="457200" y="1968498"/>
            <a:ext cx="11277600" cy="134575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endParaRPr lang="en-US" dirty="0"/>
          </a:p>
        </p:txBody>
      </p:sp>
      <p:sp>
        <p:nvSpPr>
          <p:cNvPr id="6" name="Footer Placeholder 10">
            <a:extLst>
              <a:ext uri="{FF2B5EF4-FFF2-40B4-BE49-F238E27FC236}">
                <a16:creationId xmlns:a16="http://schemas.microsoft.com/office/drawing/2014/main" id="{D1B9E611-EBCB-4798-8F9E-3B0DB65C3D23}"/>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204285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Big statement: White">
    <p:bg>
      <p:bgPr>
        <a:solidFill>
          <a:schemeClr val="bg1"/>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7199" y="457200"/>
            <a:ext cx="11273866" cy="5788152"/>
          </a:xfrm>
          <a:prstGeom prst="rect">
            <a:avLst/>
          </a:prstGeom>
        </p:spPr>
        <p:txBody>
          <a:bodyPr anchor="ctr">
            <a:normAutofit/>
          </a:bodyPr>
          <a:lstStyle>
            <a:lvl1pPr marL="0" indent="0" algn="ctr" defTabSz="914400" rtl="0" eaLnBrk="1" latinLnBrk="0" hangingPunct="1">
              <a:lnSpc>
                <a:spcPct val="120000"/>
              </a:lnSpc>
              <a:spcBef>
                <a:spcPts val="2400"/>
              </a:spcBef>
              <a:spcAft>
                <a:spcPts val="600"/>
              </a:spcAft>
              <a:buFont typeface="Arial" panose="020B0604020202020204" pitchFamily="34" charset="0"/>
              <a:buChar char="​"/>
              <a:defRPr lang="en-US" sz="4000" b="1" kern="100" spc="-100" baseline="0" dirty="0">
                <a:solidFill>
                  <a:schemeClr val="tx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pic>
        <p:nvPicPr>
          <p:cNvPr id="36" name="Graphic 35">
            <a:extLst>
              <a:ext uri="{FF2B5EF4-FFF2-40B4-BE49-F238E27FC236}">
                <a16:creationId xmlns:a16="http://schemas.microsoft.com/office/drawing/2014/main" id="{2258385A-D118-4C6D-B15D-047902FEB6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89503" y="6431000"/>
            <a:ext cx="250273" cy="250273"/>
          </a:xfrm>
          <a:prstGeom prst="rect">
            <a:avLst/>
          </a:prstGeom>
        </p:spPr>
      </p:pic>
      <p:sp>
        <p:nvSpPr>
          <p:cNvPr id="20" name="TextBox 19">
            <a:extLst>
              <a:ext uri="{FF2B5EF4-FFF2-40B4-BE49-F238E27FC236}">
                <a16:creationId xmlns:a16="http://schemas.microsoft.com/office/drawing/2014/main" id="{967DB76F-CCB3-47C1-AF42-0D03EA13B15C}"/>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tx1"/>
                </a:solidFill>
                <a:latin typeface="Arial" panose="020B0604020202020204" pitchFamily="34" charset="0"/>
                <a:cs typeface="Arial" panose="020B0604020202020204" pitchFamily="34" charset="0"/>
              </a:rPr>
              <a:t>©</a:t>
            </a:r>
            <a:r>
              <a:rPr lang="en-US" sz="750" kern="100" cap="all" spc="20" baseline="0" dirty="0">
                <a:solidFill>
                  <a:schemeClr val="tx1"/>
                </a:solidFill>
                <a:latin typeface="Arial" panose="020B0604020202020204" pitchFamily="34" charset="0"/>
                <a:cs typeface="Arial" panose="020B0604020202020204" pitchFamily="34" charset="0"/>
              </a:rPr>
              <a:t>2022 F5</a:t>
            </a:r>
          </a:p>
        </p:txBody>
      </p:sp>
      <p:sp>
        <p:nvSpPr>
          <p:cNvPr id="21" name="TextBox 20">
            <a:extLst>
              <a:ext uri="{FF2B5EF4-FFF2-40B4-BE49-F238E27FC236}">
                <a16:creationId xmlns:a16="http://schemas.microsoft.com/office/drawing/2014/main" id="{24EF541F-1C82-499B-934A-42273E9FFE20}"/>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tx1"/>
              </a:solidFill>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4A75EE97-4C4C-40C1-B0B3-25B91D782513}"/>
              </a:ext>
            </a:extLst>
          </p:cNvPr>
          <p:cNvGrpSpPr/>
          <p:nvPr/>
        </p:nvGrpSpPr>
        <p:grpSpPr>
          <a:xfrm>
            <a:off x="0" y="0"/>
            <a:ext cx="12192000" cy="91440"/>
            <a:chOff x="0" y="6766560"/>
            <a:chExt cx="12192000" cy="91440"/>
          </a:xfrm>
        </p:grpSpPr>
        <p:sp>
          <p:nvSpPr>
            <p:cNvPr id="22" name="Rectangle 21">
              <a:extLst>
                <a:ext uri="{FF2B5EF4-FFF2-40B4-BE49-F238E27FC236}">
                  <a16:creationId xmlns:a16="http://schemas.microsoft.com/office/drawing/2014/main" id="{311E0249-55B1-4F50-B6F3-1D4CB83B755C}"/>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3" name="Rectangle 22">
              <a:extLst>
                <a:ext uri="{FF2B5EF4-FFF2-40B4-BE49-F238E27FC236}">
                  <a16:creationId xmlns:a16="http://schemas.microsoft.com/office/drawing/2014/main" id="{17E13632-A940-427F-8045-D15DB2E91222}"/>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4" name="Rectangle 23">
              <a:extLst>
                <a:ext uri="{FF2B5EF4-FFF2-40B4-BE49-F238E27FC236}">
                  <a16:creationId xmlns:a16="http://schemas.microsoft.com/office/drawing/2014/main" id="{6C322C50-445E-40A7-8A05-AD852D1DC56B}"/>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5" name="Rectangle 24">
              <a:extLst>
                <a:ext uri="{FF2B5EF4-FFF2-40B4-BE49-F238E27FC236}">
                  <a16:creationId xmlns:a16="http://schemas.microsoft.com/office/drawing/2014/main" id="{A37016F8-C5EE-4244-B985-DE10D2A3253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6" name="Rectangle 25">
              <a:extLst>
                <a:ext uri="{FF2B5EF4-FFF2-40B4-BE49-F238E27FC236}">
                  <a16:creationId xmlns:a16="http://schemas.microsoft.com/office/drawing/2014/main" id="{62826659-0D85-4522-876F-5B35D499F0F6}"/>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
        <p:nvSpPr>
          <p:cNvPr id="12" name="Footer Placeholder 10">
            <a:extLst>
              <a:ext uri="{FF2B5EF4-FFF2-40B4-BE49-F238E27FC236}">
                <a16:creationId xmlns:a16="http://schemas.microsoft.com/office/drawing/2014/main" id="{1EB56CC3-93B6-4BEB-9E54-9E5281DC15CF}"/>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697694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and photo r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p:nvSpPr>
        <p:spPr>
          <a:xfrm>
            <a:off x="6093265" y="89682"/>
            <a:ext cx="6098736" cy="67683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0" name="Picture Placeholder 3">
            <a:extLst>
              <a:ext uri="{FF2B5EF4-FFF2-40B4-BE49-F238E27FC236}">
                <a16:creationId xmlns:a16="http://schemas.microsoft.com/office/drawing/2014/main" id="{8AD9881D-B00A-4247-8DF7-BEE9578ADBC5}"/>
              </a:ext>
            </a:extLst>
          </p:cNvPr>
          <p:cNvSpPr>
            <a:spLocks noGrp="1"/>
          </p:cNvSpPr>
          <p:nvPr>
            <p:ph type="pic" sz="quarter" idx="15" hasCustomPrompt="1"/>
          </p:nvPr>
        </p:nvSpPr>
        <p:spPr bwMode="ltGray">
          <a:xfrm>
            <a:off x="6093265" y="89682"/>
            <a:ext cx="6098736" cy="6768318"/>
          </a:xfrm>
          <a:prstGeom prst="rect">
            <a:avLst/>
          </a:prstGeom>
          <a:noFill/>
        </p:spPr>
        <p:txBody>
          <a:bodyPr lIns="274320" tIns="274320" rIns="274320" bIns="274320"/>
          <a:lstStyle>
            <a:lvl1pPr algn="ctr">
              <a:buNone/>
              <a:defRPr sz="1800"/>
            </a:lvl1pPr>
          </a:lstStyle>
          <a:p>
            <a:r>
              <a:rPr lang="en-US" dirty="0"/>
              <a:t>Click icon below to insert a photo</a:t>
            </a:r>
          </a:p>
        </p:txBody>
      </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69223" y="1967113"/>
            <a:ext cx="5164134" cy="44270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57200" y="457200"/>
            <a:ext cx="5176157" cy="753995"/>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56F043C-92B1-4F33-A948-6B9D078B26E9}"/>
              </a:ext>
            </a:extLst>
          </p:cNvPr>
          <p:cNvSpPr>
            <a:spLocks noGrp="1"/>
          </p:cNvSpPr>
          <p:nvPr>
            <p:ph type="body" sz="quarter" idx="19" hasCustomPrompt="1"/>
          </p:nvPr>
        </p:nvSpPr>
        <p:spPr>
          <a:xfrm>
            <a:off x="11489503" y="6431001"/>
            <a:ext cx="245678" cy="245297"/>
          </a:xfrm>
          <a:blipFill>
            <a:blip r:embed="rId2"/>
            <a:stretch>
              <a:fillRect/>
            </a:stretch>
          </a:blipFill>
        </p:spPr>
        <p:txBody>
          <a:bodyPr/>
          <a:lstStyle>
            <a:lvl1pPr marL="0" indent="0">
              <a:buNone/>
              <a:defRPr>
                <a:solidFill>
                  <a:schemeClr val="tx1">
                    <a:alpha val="0"/>
                  </a:schemeClr>
                </a:solidFill>
              </a:defRPr>
            </a:lvl1pPr>
          </a:lstStyle>
          <a:p>
            <a:pPr lvl="0"/>
            <a:r>
              <a:rPr lang="en-US" dirty="0"/>
              <a:t> </a:t>
            </a:r>
          </a:p>
        </p:txBody>
      </p:sp>
      <p:sp>
        <p:nvSpPr>
          <p:cNvPr id="7" name="Footer Placeholder 10">
            <a:extLst>
              <a:ext uri="{FF2B5EF4-FFF2-40B4-BE49-F238E27FC236}">
                <a16:creationId xmlns:a16="http://schemas.microsoft.com/office/drawing/2014/main" id="{88866E84-0A57-4668-B531-68C5A5DCE6AB}"/>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2521186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ntent and photo lef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193922-250C-D740-A91E-0F1BF41B61A8}"/>
              </a:ext>
            </a:extLst>
          </p:cNvPr>
          <p:cNvSpPr/>
          <p:nvPr/>
        </p:nvSpPr>
        <p:spPr>
          <a:xfrm>
            <a:off x="0" y="91440"/>
            <a:ext cx="6098736" cy="6766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9" name="Picture Placeholder 3">
            <a:extLst>
              <a:ext uri="{FF2B5EF4-FFF2-40B4-BE49-F238E27FC236}">
                <a16:creationId xmlns:a16="http://schemas.microsoft.com/office/drawing/2014/main" id="{A2524182-F3AA-A449-A811-1F42DD3BE45E}"/>
              </a:ext>
            </a:extLst>
          </p:cNvPr>
          <p:cNvSpPr>
            <a:spLocks noGrp="1"/>
          </p:cNvSpPr>
          <p:nvPr>
            <p:ph type="pic" sz="quarter" idx="15" hasCustomPrompt="1"/>
          </p:nvPr>
        </p:nvSpPr>
        <p:spPr bwMode="ltGray">
          <a:xfrm>
            <a:off x="0" y="91440"/>
            <a:ext cx="6098736" cy="6766559"/>
          </a:xfrm>
          <a:prstGeom prst="rect">
            <a:avLst/>
          </a:prstGeom>
          <a:noFill/>
        </p:spPr>
        <p:txBody>
          <a:bodyPr lIns="274320" tIns="274320" rIns="274320" bIns="274320"/>
          <a:lstStyle>
            <a:lvl1pPr algn="ctr">
              <a:buNone/>
              <a:defRPr sz="1800"/>
            </a:lvl1pPr>
          </a:lstStyle>
          <a:p>
            <a:r>
              <a:rPr lang="en-US" dirty="0"/>
              <a:t>Click icon below to insert a photo</a:t>
            </a:r>
          </a:p>
        </p:txBody>
      </p:sp>
      <p:sp>
        <p:nvSpPr>
          <p:cNvPr id="26" name="Content Placeholder 2">
            <a:extLst>
              <a:ext uri="{FF2B5EF4-FFF2-40B4-BE49-F238E27FC236}">
                <a16:creationId xmlns:a16="http://schemas.microsoft.com/office/drawing/2014/main" id="{3477760C-3274-4510-B4C1-514FA1F1FE3E}"/>
              </a:ext>
            </a:extLst>
          </p:cNvPr>
          <p:cNvSpPr>
            <a:spLocks noGrp="1"/>
          </p:cNvSpPr>
          <p:nvPr>
            <p:ph idx="14"/>
          </p:nvPr>
        </p:nvSpPr>
        <p:spPr>
          <a:xfrm>
            <a:off x="6570667" y="1967112"/>
            <a:ext cx="5164134" cy="44270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4F10EF53-26EC-4206-AAE1-524C87D7422A}"/>
              </a:ext>
            </a:extLst>
          </p:cNvPr>
          <p:cNvSpPr>
            <a:spLocks noGrp="1"/>
          </p:cNvSpPr>
          <p:nvPr>
            <p:ph type="title"/>
          </p:nvPr>
        </p:nvSpPr>
        <p:spPr>
          <a:xfrm>
            <a:off x="6567616" y="457200"/>
            <a:ext cx="5176215" cy="753995"/>
          </a:xfrm>
        </p:spPr>
        <p:txBody>
          <a:bodyPr/>
          <a:lstStyle/>
          <a:p>
            <a:r>
              <a:rPr lang="en-US"/>
              <a:t>Click to edit Master title style</a:t>
            </a:r>
            <a:endParaRPr lang="en-US" dirty="0"/>
          </a:p>
        </p:txBody>
      </p:sp>
      <p:grpSp>
        <p:nvGrpSpPr>
          <p:cNvPr id="20" name="Group 19">
            <a:extLst>
              <a:ext uri="{FF2B5EF4-FFF2-40B4-BE49-F238E27FC236}">
                <a16:creationId xmlns:a16="http://schemas.microsoft.com/office/drawing/2014/main" id="{ECA85233-40AD-4D6F-9365-29FEF80CE271}"/>
              </a:ext>
            </a:extLst>
          </p:cNvPr>
          <p:cNvGrpSpPr/>
          <p:nvPr/>
        </p:nvGrpSpPr>
        <p:grpSpPr>
          <a:xfrm>
            <a:off x="0" y="0"/>
            <a:ext cx="12192000" cy="91440"/>
            <a:chOff x="0" y="6766560"/>
            <a:chExt cx="12192000" cy="91440"/>
          </a:xfrm>
        </p:grpSpPr>
        <p:sp>
          <p:nvSpPr>
            <p:cNvPr id="22" name="Rectangle 21">
              <a:extLst>
                <a:ext uri="{FF2B5EF4-FFF2-40B4-BE49-F238E27FC236}">
                  <a16:creationId xmlns:a16="http://schemas.microsoft.com/office/drawing/2014/main" id="{4E7F9A77-4CA7-4E17-899F-26DDA3DCAE26}"/>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5" name="Rectangle 24">
              <a:extLst>
                <a:ext uri="{FF2B5EF4-FFF2-40B4-BE49-F238E27FC236}">
                  <a16:creationId xmlns:a16="http://schemas.microsoft.com/office/drawing/2014/main" id="{3A8A5F5D-6B10-49A0-B728-102DF6802D7E}"/>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7" name="Rectangle 26">
              <a:extLst>
                <a:ext uri="{FF2B5EF4-FFF2-40B4-BE49-F238E27FC236}">
                  <a16:creationId xmlns:a16="http://schemas.microsoft.com/office/drawing/2014/main" id="{36778C5F-7A8E-4BDF-96CE-CCEDB03D72D2}"/>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8" name="Rectangle 27">
              <a:extLst>
                <a:ext uri="{FF2B5EF4-FFF2-40B4-BE49-F238E27FC236}">
                  <a16:creationId xmlns:a16="http://schemas.microsoft.com/office/drawing/2014/main" id="{1DCD4965-B542-43C1-B191-3CADE067FD1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9" name="Rectangle 28">
              <a:extLst>
                <a:ext uri="{FF2B5EF4-FFF2-40B4-BE49-F238E27FC236}">
                  <a16:creationId xmlns:a16="http://schemas.microsoft.com/office/drawing/2014/main" id="{8DB607E6-DB93-41EF-851F-EDFE50E56E0F}"/>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
        <p:nvSpPr>
          <p:cNvPr id="30" name="TextBox 29">
            <a:extLst>
              <a:ext uri="{FF2B5EF4-FFF2-40B4-BE49-F238E27FC236}">
                <a16:creationId xmlns:a16="http://schemas.microsoft.com/office/drawing/2014/main" id="{DD42932E-7A67-4369-B8BD-2F3B4FFE6E9F}"/>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tx1"/>
                </a:solidFill>
                <a:latin typeface="Arial" panose="020B0604020202020204" pitchFamily="34" charset="0"/>
                <a:cs typeface="Arial" panose="020B0604020202020204" pitchFamily="34" charset="0"/>
              </a:rPr>
              <a:t>©</a:t>
            </a:r>
            <a:r>
              <a:rPr lang="en-US" sz="750" kern="100" cap="all" spc="20" baseline="0" dirty="0">
                <a:solidFill>
                  <a:schemeClr val="tx1"/>
                </a:solidFill>
                <a:latin typeface="Arial" panose="020B0604020202020204" pitchFamily="34" charset="0"/>
                <a:cs typeface="Arial" panose="020B0604020202020204" pitchFamily="34" charset="0"/>
              </a:rPr>
              <a:t>2022 F5</a:t>
            </a:r>
          </a:p>
        </p:txBody>
      </p:sp>
      <p:sp>
        <p:nvSpPr>
          <p:cNvPr id="31" name="TextBox 30">
            <a:extLst>
              <a:ext uri="{FF2B5EF4-FFF2-40B4-BE49-F238E27FC236}">
                <a16:creationId xmlns:a16="http://schemas.microsoft.com/office/drawing/2014/main" id="{E9D0CEDF-2327-4D21-9626-EA64C1D6F841}"/>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tx1"/>
              </a:solidFill>
              <a:latin typeface="Arial" panose="020B0604020202020204" pitchFamily="34" charset="0"/>
              <a:cs typeface="Arial" panose="020B0604020202020204" pitchFamily="34" charset="0"/>
            </a:endParaRPr>
          </a:p>
        </p:txBody>
      </p:sp>
      <p:pic>
        <p:nvPicPr>
          <p:cNvPr id="32" name="Graphic 31">
            <a:extLst>
              <a:ext uri="{FF2B5EF4-FFF2-40B4-BE49-F238E27FC236}">
                <a16:creationId xmlns:a16="http://schemas.microsoft.com/office/drawing/2014/main" id="{97316C92-AC84-494D-9E23-16873326D9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89503" y="6431000"/>
            <a:ext cx="250273" cy="250273"/>
          </a:xfrm>
          <a:prstGeom prst="rect">
            <a:avLst/>
          </a:prstGeom>
        </p:spPr>
      </p:pic>
      <p:sp>
        <p:nvSpPr>
          <p:cNvPr id="15" name="Footer Placeholder 10">
            <a:extLst>
              <a:ext uri="{FF2B5EF4-FFF2-40B4-BE49-F238E27FC236}">
                <a16:creationId xmlns:a16="http://schemas.microsoft.com/office/drawing/2014/main" id="{720ECF2C-9E27-4F25-919C-9D1327729CDC}"/>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2605507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idebar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DF3E6-324E-4875-8242-D42D701A6E9E}"/>
              </a:ext>
            </a:extLst>
          </p:cNvPr>
          <p:cNvSpPr/>
          <p:nvPr/>
        </p:nvSpPr>
        <p:spPr bwMode="ltGray">
          <a:xfrm>
            <a:off x="0" y="91440"/>
            <a:ext cx="6096000" cy="6766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2">
            <a:extLst>
              <a:ext uri="{FF2B5EF4-FFF2-40B4-BE49-F238E27FC236}">
                <a16:creationId xmlns:a16="http://schemas.microsoft.com/office/drawing/2014/main" id="{1A61974F-83C6-4B8C-A611-F52ADE4EAD76}"/>
              </a:ext>
            </a:extLst>
          </p:cNvPr>
          <p:cNvSpPr>
            <a:spLocks noGrp="1"/>
          </p:cNvSpPr>
          <p:nvPr>
            <p:ph idx="16"/>
          </p:nvPr>
        </p:nvSpPr>
        <p:spPr>
          <a:xfrm>
            <a:off x="6590906" y="457200"/>
            <a:ext cx="5140845" cy="5943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
            <a:extLst>
              <a:ext uri="{FF2B5EF4-FFF2-40B4-BE49-F238E27FC236}">
                <a16:creationId xmlns:a16="http://schemas.microsoft.com/office/drawing/2014/main" id="{8E8E56E7-3501-43C0-8E56-CED7C59FB5F3}"/>
              </a:ext>
            </a:extLst>
          </p:cNvPr>
          <p:cNvSpPr>
            <a:spLocks noGrp="1"/>
          </p:cNvSpPr>
          <p:nvPr>
            <p:ph type="body" idx="1"/>
          </p:nvPr>
        </p:nvSpPr>
        <p:spPr>
          <a:xfrm>
            <a:off x="469223" y="1967112"/>
            <a:ext cx="4856688" cy="4139385"/>
          </a:xfrm>
          <a:prstGeom prst="rect">
            <a:avLst/>
          </a:prstGeom>
        </p:spPr>
        <p:txBody>
          <a:bodyPr anchor="t"/>
          <a:lstStyle>
            <a:lvl1pPr marL="0" marR="0" indent="0" algn="l" defTabSz="914400" rtl="0" eaLnBrk="1" fontAlgn="auto" latinLnBrk="0" hangingPunct="1">
              <a:lnSpc>
                <a:spcPct val="120000"/>
              </a:lnSpc>
              <a:spcBef>
                <a:spcPts val="2400"/>
              </a:spcBef>
              <a:spcAft>
                <a:spcPts val="0"/>
              </a:spcAft>
              <a:buClrTx/>
              <a:buSzTx/>
              <a:buFont typeface="Arial" panose="020B0604020202020204" pitchFamily="34" charset="0"/>
              <a:buNone/>
              <a:tabLst/>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2400"/>
              </a:spcBef>
              <a:spcAft>
                <a:spcPts val="0"/>
              </a:spcAft>
              <a:buClrTx/>
              <a:buSzTx/>
              <a:buFont typeface="Arial" panose="020B0604020202020204" pitchFamily="34" charset="0"/>
              <a:buNone/>
              <a:tabLst/>
              <a:defRPr/>
            </a:pPr>
            <a:r>
              <a:rPr lang="en-US"/>
              <a:t>Click to edit Master text styles</a:t>
            </a:r>
          </a:p>
        </p:txBody>
      </p:sp>
      <p:sp>
        <p:nvSpPr>
          <p:cNvPr id="2" name="Title 1">
            <a:extLst>
              <a:ext uri="{FF2B5EF4-FFF2-40B4-BE49-F238E27FC236}">
                <a16:creationId xmlns:a16="http://schemas.microsoft.com/office/drawing/2014/main" id="{27CAC042-5DC9-4769-B7E8-FF597DC9486E}"/>
              </a:ext>
            </a:extLst>
          </p:cNvPr>
          <p:cNvSpPr>
            <a:spLocks noGrp="1"/>
          </p:cNvSpPr>
          <p:nvPr>
            <p:ph type="title"/>
          </p:nvPr>
        </p:nvSpPr>
        <p:spPr>
          <a:xfrm>
            <a:off x="457200" y="457200"/>
            <a:ext cx="5176215" cy="753995"/>
          </a:xfrm>
        </p:spPr>
        <p:txBody>
          <a:bodyPr/>
          <a:lstStyle/>
          <a:p>
            <a:r>
              <a:rPr lang="en-US"/>
              <a:t>Click to edit Master title style</a:t>
            </a:r>
            <a:endParaRPr lang="en-US" dirty="0"/>
          </a:p>
        </p:txBody>
      </p:sp>
      <p:sp>
        <p:nvSpPr>
          <p:cNvPr id="28" name="TextBox 27">
            <a:extLst>
              <a:ext uri="{FF2B5EF4-FFF2-40B4-BE49-F238E27FC236}">
                <a16:creationId xmlns:a16="http://schemas.microsoft.com/office/drawing/2014/main" id="{0AEE3737-0E07-468B-930B-751982F98482}"/>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tx1"/>
                </a:solidFill>
                <a:latin typeface="Arial" panose="020B0604020202020204" pitchFamily="34" charset="0"/>
                <a:cs typeface="Arial" panose="020B0604020202020204" pitchFamily="34" charset="0"/>
              </a:rPr>
              <a:t>©</a:t>
            </a:r>
            <a:r>
              <a:rPr lang="en-US" sz="750" kern="100" cap="all" spc="20" baseline="0" dirty="0">
                <a:solidFill>
                  <a:schemeClr val="tx1"/>
                </a:solidFill>
                <a:latin typeface="Arial" panose="020B0604020202020204" pitchFamily="34" charset="0"/>
                <a:cs typeface="Arial" panose="020B0604020202020204" pitchFamily="34" charset="0"/>
              </a:rPr>
              <a:t>2022 F5</a:t>
            </a:r>
          </a:p>
        </p:txBody>
      </p:sp>
      <p:sp>
        <p:nvSpPr>
          <p:cNvPr id="29" name="TextBox 28">
            <a:extLst>
              <a:ext uri="{FF2B5EF4-FFF2-40B4-BE49-F238E27FC236}">
                <a16:creationId xmlns:a16="http://schemas.microsoft.com/office/drawing/2014/main" id="{14FC488A-D654-4C07-AA57-BD13BC912E3C}"/>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tx1"/>
              </a:solidFill>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F908DF53-BB9D-4DA0-8518-FB965BC3C3C4}"/>
              </a:ext>
            </a:extLst>
          </p:cNvPr>
          <p:cNvGrpSpPr/>
          <p:nvPr/>
        </p:nvGrpSpPr>
        <p:grpSpPr>
          <a:xfrm>
            <a:off x="0" y="0"/>
            <a:ext cx="12192000" cy="91440"/>
            <a:chOff x="0" y="6766560"/>
            <a:chExt cx="12192000" cy="91440"/>
          </a:xfrm>
        </p:grpSpPr>
        <p:sp>
          <p:nvSpPr>
            <p:cNvPr id="23" name="Rectangle 22">
              <a:extLst>
                <a:ext uri="{FF2B5EF4-FFF2-40B4-BE49-F238E27FC236}">
                  <a16:creationId xmlns:a16="http://schemas.microsoft.com/office/drawing/2014/main" id="{C67C59B6-E0B7-4A56-BC48-26DFD539BBC8}"/>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4" name="Rectangle 23">
              <a:extLst>
                <a:ext uri="{FF2B5EF4-FFF2-40B4-BE49-F238E27FC236}">
                  <a16:creationId xmlns:a16="http://schemas.microsoft.com/office/drawing/2014/main" id="{1D350D41-22BD-45CD-BDEB-3AFF366808DB}"/>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5" name="Rectangle 24">
              <a:extLst>
                <a:ext uri="{FF2B5EF4-FFF2-40B4-BE49-F238E27FC236}">
                  <a16:creationId xmlns:a16="http://schemas.microsoft.com/office/drawing/2014/main" id="{28AABA54-2AA5-4679-8D59-6CA1334612DC}"/>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6" name="Rectangle 25">
              <a:extLst>
                <a:ext uri="{FF2B5EF4-FFF2-40B4-BE49-F238E27FC236}">
                  <a16:creationId xmlns:a16="http://schemas.microsoft.com/office/drawing/2014/main" id="{62F31F58-6B5C-4269-AFA1-436102C3D11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7" name="Rectangle 26">
              <a:extLst>
                <a:ext uri="{FF2B5EF4-FFF2-40B4-BE49-F238E27FC236}">
                  <a16:creationId xmlns:a16="http://schemas.microsoft.com/office/drawing/2014/main" id="{26FC7973-5A91-48F4-8CB9-5E5D9762E033}"/>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pic>
        <p:nvPicPr>
          <p:cNvPr id="30" name="Graphic 29">
            <a:extLst>
              <a:ext uri="{FF2B5EF4-FFF2-40B4-BE49-F238E27FC236}">
                <a16:creationId xmlns:a16="http://schemas.microsoft.com/office/drawing/2014/main" id="{BF2218F0-D93F-4904-B0F2-AADFD3911A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89503" y="6431000"/>
            <a:ext cx="250273" cy="250273"/>
          </a:xfrm>
          <a:prstGeom prst="rect">
            <a:avLst/>
          </a:prstGeom>
        </p:spPr>
      </p:pic>
      <p:sp>
        <p:nvSpPr>
          <p:cNvPr id="15" name="Footer Placeholder 10">
            <a:extLst>
              <a:ext uri="{FF2B5EF4-FFF2-40B4-BE49-F238E27FC236}">
                <a16:creationId xmlns:a16="http://schemas.microsoft.com/office/drawing/2014/main" id="{3EFFD462-0D5B-4804-ABA3-5F8AD08EECE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1630166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Right one-third highl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p:nvSpPr>
        <p:spPr>
          <a:xfrm>
            <a:off x="8030817" y="88549"/>
            <a:ext cx="4161183" cy="6769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nvGrpSpPr>
          <p:cNvPr id="9" name="Group 22">
            <a:extLst>
              <a:ext uri="{FF2B5EF4-FFF2-40B4-BE49-F238E27FC236}">
                <a16:creationId xmlns:a16="http://schemas.microsoft.com/office/drawing/2014/main" id="{8D0A2A5B-D1E7-45BE-AE60-A6F36936B16E}"/>
              </a:ext>
            </a:extLst>
          </p:cNvPr>
          <p:cNvGrpSpPr>
            <a:grpSpLocks noChangeAspect="1"/>
          </p:cNvGrpSpPr>
          <p:nvPr/>
        </p:nvGrpSpPr>
        <p:grpSpPr bwMode="auto">
          <a:xfrm>
            <a:off x="11489503" y="6431001"/>
            <a:ext cx="245297" cy="245297"/>
            <a:chOff x="5266" y="0"/>
            <a:chExt cx="733" cy="733"/>
          </a:xfrm>
          <a:solidFill>
            <a:schemeClr val="bg1"/>
          </a:solidFill>
        </p:grpSpPr>
        <p:sp>
          <p:nvSpPr>
            <p:cNvPr id="10" name="Freeform 24">
              <a:extLst>
                <a:ext uri="{FF2B5EF4-FFF2-40B4-BE49-F238E27FC236}">
                  <a16:creationId xmlns:a16="http://schemas.microsoft.com/office/drawing/2014/main" id="{9183C3AE-028B-4DDA-9205-EC6D655EEA45}"/>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1" name="Freeform 25">
              <a:extLst>
                <a:ext uri="{FF2B5EF4-FFF2-40B4-BE49-F238E27FC236}">
                  <a16:creationId xmlns:a16="http://schemas.microsoft.com/office/drawing/2014/main" id="{F505AD9A-ACA3-4F80-AFE2-84AD08C01D96}"/>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2" name="Freeform 26">
              <a:extLst>
                <a:ext uri="{FF2B5EF4-FFF2-40B4-BE49-F238E27FC236}">
                  <a16:creationId xmlns:a16="http://schemas.microsoft.com/office/drawing/2014/main" id="{B03D2BBB-45A1-4D25-ABE8-7FC9374EA0EA}"/>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3" name="Freeform 27">
              <a:extLst>
                <a:ext uri="{FF2B5EF4-FFF2-40B4-BE49-F238E27FC236}">
                  <a16:creationId xmlns:a16="http://schemas.microsoft.com/office/drawing/2014/main" id="{C66F7432-E150-4495-9A00-2F1C2AC7210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gr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69223" y="1967113"/>
            <a:ext cx="7310618" cy="44270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57200" y="457200"/>
            <a:ext cx="7327638" cy="753995"/>
          </a:xfrm>
        </p:spPr>
        <p:txBody>
          <a:bodyPr/>
          <a:lstStyle/>
          <a:p>
            <a:r>
              <a:rPr lang="en-US"/>
              <a:t>Click to edit Master title style</a:t>
            </a:r>
            <a:endParaRPr lang="en-US" dirty="0"/>
          </a:p>
        </p:txBody>
      </p:sp>
      <p:sp>
        <p:nvSpPr>
          <p:cNvPr id="14" name="Footer Placeholder 10">
            <a:extLst>
              <a:ext uri="{FF2B5EF4-FFF2-40B4-BE49-F238E27FC236}">
                <a16:creationId xmlns:a16="http://schemas.microsoft.com/office/drawing/2014/main" id="{14E68320-68D4-4D4A-B0BF-87FB8DFCD51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409006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eft one-third highl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p:nvSpPr>
        <p:spPr>
          <a:xfrm>
            <a:off x="0" y="88900"/>
            <a:ext cx="4060953" cy="676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419467" y="1967113"/>
            <a:ext cx="7310618" cy="44270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407444" y="457200"/>
            <a:ext cx="7327638" cy="753995"/>
          </a:xfrm>
        </p:spPr>
        <p:txBody>
          <a:bodyPr/>
          <a:lstStyle/>
          <a:p>
            <a:r>
              <a:rPr lang="en-US"/>
              <a:t>Click to edit Master title style</a:t>
            </a:r>
            <a:endParaRPr lang="en-US" dirty="0"/>
          </a:p>
        </p:txBody>
      </p:sp>
      <p:sp>
        <p:nvSpPr>
          <p:cNvPr id="22" name="TextBox 21">
            <a:extLst>
              <a:ext uri="{FF2B5EF4-FFF2-40B4-BE49-F238E27FC236}">
                <a16:creationId xmlns:a16="http://schemas.microsoft.com/office/drawing/2014/main" id="{6507E9E6-657D-44F6-B7B3-62E0DAE48F9F}"/>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bg1"/>
                </a:solidFill>
                <a:latin typeface="Arial" panose="020B0604020202020204" pitchFamily="34" charset="0"/>
                <a:cs typeface="Arial" panose="020B0604020202020204" pitchFamily="34" charset="0"/>
              </a:rPr>
              <a:t>©</a:t>
            </a:r>
            <a:r>
              <a:rPr lang="en-US" sz="750" kern="100" cap="all" spc="20" baseline="0" dirty="0">
                <a:solidFill>
                  <a:schemeClr val="bg1"/>
                </a:solidFill>
                <a:latin typeface="Arial" panose="020B0604020202020204" pitchFamily="34" charset="0"/>
                <a:cs typeface="Arial" panose="020B0604020202020204" pitchFamily="34" charset="0"/>
              </a:rPr>
              <a:t>2022 F5</a:t>
            </a:r>
          </a:p>
        </p:txBody>
      </p:sp>
      <p:sp>
        <p:nvSpPr>
          <p:cNvPr id="23" name="TextBox 22">
            <a:extLst>
              <a:ext uri="{FF2B5EF4-FFF2-40B4-BE49-F238E27FC236}">
                <a16:creationId xmlns:a16="http://schemas.microsoft.com/office/drawing/2014/main" id="{99DCCB35-B199-4CD6-9364-CF60DE40A9B6}"/>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bg1"/>
              </a:solidFill>
              <a:latin typeface="Arial" panose="020B0604020202020204" pitchFamily="34" charset="0"/>
              <a:cs typeface="Arial" panose="020B0604020202020204" pitchFamily="34" charset="0"/>
            </a:endParaRPr>
          </a:p>
        </p:txBody>
      </p:sp>
      <p:sp>
        <p:nvSpPr>
          <p:cNvPr id="7" name="Footer Placeholder 10">
            <a:extLst>
              <a:ext uri="{FF2B5EF4-FFF2-40B4-BE49-F238E27FC236}">
                <a16:creationId xmlns:a16="http://schemas.microsoft.com/office/drawing/2014/main" id="{3110C2C1-9BAC-48C6-872D-0DBFE4DB25F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103413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Gri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0CA2B1-43F3-4E5A-8642-E7EF9DF675DC}"/>
              </a:ext>
            </a:extLst>
          </p:cNvPr>
          <p:cNvSpPr/>
          <p:nvPr/>
        </p:nvSpPr>
        <p:spPr>
          <a:xfrm>
            <a:off x="0" y="0"/>
            <a:ext cx="12192000" cy="233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2" name="Rectangle 11">
            <a:extLst>
              <a:ext uri="{FF2B5EF4-FFF2-40B4-BE49-F238E27FC236}">
                <a16:creationId xmlns:a16="http://schemas.microsoft.com/office/drawing/2014/main" id="{A989772A-5773-574A-B6F8-FE6EE18F52EE}"/>
              </a:ext>
            </a:extLst>
          </p:cNvPr>
          <p:cNvSpPr/>
          <p:nvPr/>
        </p:nvSpPr>
        <p:spPr>
          <a:xfrm>
            <a:off x="0" y="0"/>
            <a:ext cx="12188952"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D91C8EB-2EC7-7348-A790-C3B94928DB0F}"/>
              </a:ext>
            </a:extLst>
          </p:cNvPr>
          <p:cNvSpPr/>
          <p:nvPr/>
        </p:nvSpPr>
        <p:spPr>
          <a:xfrm>
            <a:off x="0" y="6286500"/>
            <a:ext cx="12192000" cy="5715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79DCA21-A80E-C740-8D95-E40B577291A6}"/>
              </a:ext>
            </a:extLst>
          </p:cNvPr>
          <p:cNvSpPr/>
          <p:nvPr/>
        </p:nvSpPr>
        <p:spPr>
          <a:xfrm rot="5400000">
            <a:off x="-3200400" y="3200400"/>
            <a:ext cx="6858000"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72B2B15-B649-C945-8F45-B73BCE1D96D3}"/>
              </a:ext>
            </a:extLst>
          </p:cNvPr>
          <p:cNvSpPr/>
          <p:nvPr/>
        </p:nvSpPr>
        <p:spPr>
          <a:xfrm rot="5400000">
            <a:off x="8534400" y="3200400"/>
            <a:ext cx="6858000"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A2BD637-13E9-E14F-B2BA-CCCBD0753859}"/>
              </a:ext>
            </a:extLst>
          </p:cNvPr>
          <p:cNvSpPr/>
          <p:nvPr/>
        </p:nvSpPr>
        <p:spPr>
          <a:xfrm>
            <a:off x="-687" y="1512321"/>
            <a:ext cx="12188952"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054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End slide: Carbon">
    <p:bg>
      <p:bgPr>
        <a:solidFill>
          <a:schemeClr val="tx1"/>
        </a:solidFill>
        <a:effectLst/>
      </p:bgPr>
    </p:bg>
    <p:spTree>
      <p:nvGrpSpPr>
        <p:cNvPr id="1" name=""/>
        <p:cNvGrpSpPr/>
        <p:nvPr/>
      </p:nvGrpSpPr>
      <p:grpSpPr>
        <a:xfrm>
          <a:off x="0" y="0"/>
          <a:ext cx="0" cy="0"/>
          <a:chOff x="0" y="0"/>
          <a:chExt cx="0" cy="0"/>
        </a:xfrm>
      </p:grpSpPr>
      <p:grpSp>
        <p:nvGrpSpPr>
          <p:cNvPr id="11" name="Group 22">
            <a:extLst>
              <a:ext uri="{FF2B5EF4-FFF2-40B4-BE49-F238E27FC236}">
                <a16:creationId xmlns:a16="http://schemas.microsoft.com/office/drawing/2014/main" id="{B49D0D91-C17F-4B05-8E43-82015C7BB704}"/>
              </a:ext>
            </a:extLst>
          </p:cNvPr>
          <p:cNvGrpSpPr>
            <a:grpSpLocks noChangeAspect="1"/>
          </p:cNvGrpSpPr>
          <p:nvPr/>
        </p:nvGrpSpPr>
        <p:grpSpPr bwMode="auto">
          <a:xfrm>
            <a:off x="4868424" y="2102144"/>
            <a:ext cx="2433289" cy="2433289"/>
            <a:chOff x="5266" y="0"/>
            <a:chExt cx="733" cy="733"/>
          </a:xfrm>
        </p:grpSpPr>
        <p:sp>
          <p:nvSpPr>
            <p:cNvPr id="12" name="Freeform 23">
              <a:extLst>
                <a:ext uri="{FF2B5EF4-FFF2-40B4-BE49-F238E27FC236}">
                  <a16:creationId xmlns:a16="http://schemas.microsoft.com/office/drawing/2014/main" id="{04A93985-0D67-451D-B3A3-FF1DFA20A8D5}"/>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4">
              <a:extLst>
                <a:ext uri="{FF2B5EF4-FFF2-40B4-BE49-F238E27FC236}">
                  <a16:creationId xmlns:a16="http://schemas.microsoft.com/office/drawing/2014/main" id="{51F8F0B5-AE5E-4F6A-A5A9-1380A0E147F1}"/>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5">
              <a:extLst>
                <a:ext uri="{FF2B5EF4-FFF2-40B4-BE49-F238E27FC236}">
                  <a16:creationId xmlns:a16="http://schemas.microsoft.com/office/drawing/2014/main" id="{0588F478-4A92-494A-9C3A-F0E7B3557D9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6">
              <a:extLst>
                <a:ext uri="{FF2B5EF4-FFF2-40B4-BE49-F238E27FC236}">
                  <a16:creationId xmlns:a16="http://schemas.microsoft.com/office/drawing/2014/main" id="{1C181752-AA5D-48E5-B1BF-DFEB698DA565}"/>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7">
              <a:extLst>
                <a:ext uri="{FF2B5EF4-FFF2-40B4-BE49-F238E27FC236}">
                  <a16:creationId xmlns:a16="http://schemas.microsoft.com/office/drawing/2014/main" id="{7C566761-B5D4-457C-92C2-7F809697D4B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 name="Group 16">
            <a:extLst>
              <a:ext uri="{FF2B5EF4-FFF2-40B4-BE49-F238E27FC236}">
                <a16:creationId xmlns:a16="http://schemas.microsoft.com/office/drawing/2014/main" id="{A7ABD1FB-3172-4AEA-B5C2-F2546E6F6B28}"/>
              </a:ext>
            </a:extLst>
          </p:cNvPr>
          <p:cNvGrpSpPr/>
          <p:nvPr/>
        </p:nvGrpSpPr>
        <p:grpSpPr>
          <a:xfrm>
            <a:off x="0" y="6766560"/>
            <a:ext cx="12192000" cy="91440"/>
            <a:chOff x="0" y="6766560"/>
            <a:chExt cx="12192000" cy="91440"/>
          </a:xfrm>
        </p:grpSpPr>
        <p:sp>
          <p:nvSpPr>
            <p:cNvPr id="18" name="Rectangle 17">
              <a:extLst>
                <a:ext uri="{FF2B5EF4-FFF2-40B4-BE49-F238E27FC236}">
                  <a16:creationId xmlns:a16="http://schemas.microsoft.com/office/drawing/2014/main" id="{59CBB2FC-BAF9-48F6-95FA-B797183FB68E}"/>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9" name="Rectangle 18">
              <a:extLst>
                <a:ext uri="{FF2B5EF4-FFF2-40B4-BE49-F238E27FC236}">
                  <a16:creationId xmlns:a16="http://schemas.microsoft.com/office/drawing/2014/main" id="{CE72C188-6A30-4B83-B29A-98E2F5808F8B}"/>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0" name="Rectangle 19">
              <a:extLst>
                <a:ext uri="{FF2B5EF4-FFF2-40B4-BE49-F238E27FC236}">
                  <a16:creationId xmlns:a16="http://schemas.microsoft.com/office/drawing/2014/main" id="{1BE38204-8452-4E27-BEDC-A657E1DE8021}"/>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1" name="Rectangle 20">
              <a:extLst>
                <a:ext uri="{FF2B5EF4-FFF2-40B4-BE49-F238E27FC236}">
                  <a16:creationId xmlns:a16="http://schemas.microsoft.com/office/drawing/2014/main" id="{75DF6AC7-9388-407D-89DE-B14FFE84A8B6}"/>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2" name="Rectangle 21">
              <a:extLst>
                <a:ext uri="{FF2B5EF4-FFF2-40B4-BE49-F238E27FC236}">
                  <a16:creationId xmlns:a16="http://schemas.microsoft.com/office/drawing/2014/main" id="{20F5B398-B67A-43A9-8C2A-54443FBEF893}"/>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Tree>
    <p:extLst>
      <p:ext uri="{BB962C8B-B14F-4D97-AF65-F5344CB8AC3E}">
        <p14:creationId xmlns:p14="http://schemas.microsoft.com/office/powerpoint/2010/main" val="266550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End slide: Deep Lake">
    <p:bg>
      <p:bgPr>
        <a:solidFill>
          <a:srgbClr val="00446F"/>
        </a:solidFill>
        <a:effectLst/>
      </p:bgPr>
    </p:bg>
    <p:spTree>
      <p:nvGrpSpPr>
        <p:cNvPr id="1" name=""/>
        <p:cNvGrpSpPr/>
        <p:nvPr/>
      </p:nvGrpSpPr>
      <p:grpSpPr>
        <a:xfrm>
          <a:off x="0" y="0"/>
          <a:ext cx="0" cy="0"/>
          <a:chOff x="0" y="0"/>
          <a:chExt cx="0" cy="0"/>
        </a:xfrm>
      </p:grpSpPr>
      <p:grpSp>
        <p:nvGrpSpPr>
          <p:cNvPr id="24" name="Group 22">
            <a:extLst>
              <a:ext uri="{FF2B5EF4-FFF2-40B4-BE49-F238E27FC236}">
                <a16:creationId xmlns:a16="http://schemas.microsoft.com/office/drawing/2014/main" id="{28E4689E-066C-40CE-964D-BA4EBB3542C4}"/>
              </a:ext>
            </a:extLst>
          </p:cNvPr>
          <p:cNvGrpSpPr>
            <a:grpSpLocks noChangeAspect="1"/>
          </p:cNvGrpSpPr>
          <p:nvPr/>
        </p:nvGrpSpPr>
        <p:grpSpPr bwMode="auto">
          <a:xfrm>
            <a:off x="4868424" y="2102144"/>
            <a:ext cx="2433289" cy="2433289"/>
            <a:chOff x="5266" y="0"/>
            <a:chExt cx="733" cy="733"/>
          </a:xfrm>
        </p:grpSpPr>
        <p:sp>
          <p:nvSpPr>
            <p:cNvPr id="26" name="Freeform 24">
              <a:extLst>
                <a:ext uri="{FF2B5EF4-FFF2-40B4-BE49-F238E27FC236}">
                  <a16:creationId xmlns:a16="http://schemas.microsoft.com/office/drawing/2014/main" id="{B9AF8A63-6FFF-4C2F-883E-76FDE7D496AC}"/>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5">
              <a:extLst>
                <a:ext uri="{FF2B5EF4-FFF2-40B4-BE49-F238E27FC236}">
                  <a16:creationId xmlns:a16="http://schemas.microsoft.com/office/drawing/2014/main" id="{0B34BBF5-94F1-4633-93DF-D1C74D7E805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6">
              <a:extLst>
                <a:ext uri="{FF2B5EF4-FFF2-40B4-BE49-F238E27FC236}">
                  <a16:creationId xmlns:a16="http://schemas.microsoft.com/office/drawing/2014/main" id="{3502C15E-FAB7-48E2-B3CD-297CE138C9F0}"/>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7">
              <a:extLst>
                <a:ext uri="{FF2B5EF4-FFF2-40B4-BE49-F238E27FC236}">
                  <a16:creationId xmlns:a16="http://schemas.microsoft.com/office/drawing/2014/main" id="{4D5AA12F-9D7D-47DC-9513-EA313EC1362A}"/>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 name="Group 18">
            <a:extLst>
              <a:ext uri="{FF2B5EF4-FFF2-40B4-BE49-F238E27FC236}">
                <a16:creationId xmlns:a16="http://schemas.microsoft.com/office/drawing/2014/main" id="{4541BFC0-E8B2-4E33-88AA-2D833170CAA9}"/>
              </a:ext>
            </a:extLst>
          </p:cNvPr>
          <p:cNvGrpSpPr/>
          <p:nvPr/>
        </p:nvGrpSpPr>
        <p:grpSpPr>
          <a:xfrm>
            <a:off x="0" y="6766560"/>
            <a:ext cx="12192000" cy="91440"/>
            <a:chOff x="0" y="6766560"/>
            <a:chExt cx="12192000" cy="91440"/>
          </a:xfrm>
        </p:grpSpPr>
        <p:sp>
          <p:nvSpPr>
            <p:cNvPr id="20" name="Rectangle 19">
              <a:extLst>
                <a:ext uri="{FF2B5EF4-FFF2-40B4-BE49-F238E27FC236}">
                  <a16:creationId xmlns:a16="http://schemas.microsoft.com/office/drawing/2014/main" id="{86EF9B02-DDF4-49EF-88E9-E28D0A4C427C}"/>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1" name="Rectangle 20">
              <a:extLst>
                <a:ext uri="{FF2B5EF4-FFF2-40B4-BE49-F238E27FC236}">
                  <a16:creationId xmlns:a16="http://schemas.microsoft.com/office/drawing/2014/main" id="{BF81F288-588D-49FF-9E29-11B25708FA8E}"/>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2" name="Rectangle 21">
              <a:extLst>
                <a:ext uri="{FF2B5EF4-FFF2-40B4-BE49-F238E27FC236}">
                  <a16:creationId xmlns:a16="http://schemas.microsoft.com/office/drawing/2014/main" id="{B97796B5-ACD4-4793-A3DC-DEA5D0DD5F0E}"/>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3" name="Rectangle 22">
              <a:extLst>
                <a:ext uri="{FF2B5EF4-FFF2-40B4-BE49-F238E27FC236}">
                  <a16:creationId xmlns:a16="http://schemas.microsoft.com/office/drawing/2014/main" id="{BE50AF70-1F35-43EF-BDCA-366F8DF37230}"/>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5" name="Rectangle 24">
              <a:extLst>
                <a:ext uri="{FF2B5EF4-FFF2-40B4-BE49-F238E27FC236}">
                  <a16:creationId xmlns:a16="http://schemas.microsoft.com/office/drawing/2014/main" id="{21687566-3430-40E2-9F85-D35FB4E2A2D0}"/>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Tree>
    <p:extLst>
      <p:ext uri="{BB962C8B-B14F-4D97-AF65-F5344CB8AC3E}">
        <p14:creationId xmlns:p14="http://schemas.microsoft.com/office/powerpoint/2010/main" val="410146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48A44-9EA2-B04F-A2D7-EA82F60C2C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2E4011-98BB-984A-A539-2F6AB55AEA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5F0CD5-D95A-2744-8844-72EE85A87327}"/>
              </a:ext>
            </a:extLst>
          </p:cNvPr>
          <p:cNvSpPr>
            <a:spLocks noGrp="1"/>
          </p:cNvSpPr>
          <p:nvPr>
            <p:ph type="dt" sz="half" idx="10"/>
          </p:nvPr>
        </p:nvSpPr>
        <p:spPr/>
        <p:txBody>
          <a:bodyPr/>
          <a:lstStyle/>
          <a:p>
            <a:fld id="{914143A2-EE25-C548-86AD-F2C76D8F51AF}" type="datetimeFigureOut">
              <a:rPr lang="en-US" smtClean="0"/>
              <a:t>6/10/24</a:t>
            </a:fld>
            <a:endParaRPr lang="en-US" dirty="0"/>
          </a:p>
        </p:txBody>
      </p:sp>
      <p:sp>
        <p:nvSpPr>
          <p:cNvPr id="5" name="Footer Placeholder 4">
            <a:extLst>
              <a:ext uri="{FF2B5EF4-FFF2-40B4-BE49-F238E27FC236}">
                <a16:creationId xmlns:a16="http://schemas.microsoft.com/office/drawing/2014/main" id="{74E42673-2DC1-4949-A7B4-6452EF8336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9EC3FD-E333-E444-905B-88E242045963}"/>
              </a:ext>
            </a:extLst>
          </p:cNvPr>
          <p:cNvSpPr>
            <a:spLocks noGrp="1"/>
          </p:cNvSpPr>
          <p:nvPr>
            <p:ph type="sldNum" sz="quarter" idx="12"/>
          </p:nvPr>
        </p:nvSpPr>
        <p:spPr/>
        <p:txBody>
          <a:bodyPr/>
          <a:lstStyle/>
          <a:p>
            <a:fld id="{E1E438F7-0CA2-A34D-9803-DD55FAD3B6FC}" type="slidenum">
              <a:rPr lang="en-US" smtClean="0"/>
              <a:t>‹#›</a:t>
            </a:fld>
            <a:endParaRPr lang="en-US" dirty="0"/>
          </a:p>
        </p:txBody>
      </p:sp>
    </p:spTree>
    <p:extLst>
      <p:ext uri="{BB962C8B-B14F-4D97-AF65-F5344CB8AC3E}">
        <p14:creationId xmlns:p14="http://schemas.microsoft.com/office/powerpoint/2010/main" val="1190576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no subhead: 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279606EA-FADA-4FE6-87E6-E09757D0B27B}"/>
              </a:ext>
            </a:extLst>
          </p:cNvPr>
          <p:cNvSpPr>
            <a:spLocks noGrp="1"/>
          </p:cNvSpPr>
          <p:nvPr>
            <p:ph idx="1"/>
          </p:nvPr>
        </p:nvSpPr>
        <p:spPr>
          <a:xfrm>
            <a:off x="457200"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90CA3985-E3DD-4612-804A-CEB02709C77E}"/>
              </a:ext>
            </a:extLst>
          </p:cNvPr>
          <p:cNvSpPr>
            <a:spLocks noGrp="1"/>
          </p:cNvSpPr>
          <p:nvPr>
            <p:ph idx="14"/>
          </p:nvPr>
        </p:nvSpPr>
        <p:spPr>
          <a:xfrm>
            <a:off x="6268212"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4A26347B-2021-4942-92C1-51B7B994DD5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81931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Title Slide: Black">
    <p:bg>
      <p:bgPr>
        <a:solidFill>
          <a:schemeClr val="tx1"/>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98D6D05-97DF-4C74-8943-E0633B92DAB3}"/>
              </a:ext>
            </a:extLst>
          </p:cNvPr>
          <p:cNvSpPr>
            <a:spLocks noGrp="1"/>
          </p:cNvSpPr>
          <p:nvPr userDrawn="1">
            <p:ph type="ctrTitle"/>
          </p:nvPr>
        </p:nvSpPr>
        <p:spPr bwMode="black">
          <a:xfrm>
            <a:off x="457200" y="1143000"/>
            <a:ext cx="7970363" cy="2446038"/>
          </a:xfrm>
          <a:prstGeom prst="rect">
            <a:avLst/>
          </a:prstGeom>
        </p:spPr>
        <p:txBody>
          <a:bodyPr anchor="b"/>
          <a:lstStyle>
            <a:lvl1pPr algn="l">
              <a:defRPr sz="4800" spc="-13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7EC4FDFB-D8B5-4D90-9CC9-76F699041481}"/>
              </a:ext>
            </a:extLst>
          </p:cNvPr>
          <p:cNvSpPr>
            <a:spLocks noGrp="1"/>
          </p:cNvSpPr>
          <p:nvPr userDrawn="1">
            <p:ph type="body" sz="quarter" idx="11"/>
          </p:nvPr>
        </p:nvSpPr>
        <p:spPr>
          <a:xfrm>
            <a:off x="457200" y="3933825"/>
            <a:ext cx="7970362" cy="1781175"/>
          </a:xfrm>
        </p:spPr>
        <p:txBody>
          <a:bodyPr>
            <a:normAutofit/>
          </a:bodyPr>
          <a:lstStyle>
            <a:lvl1pPr marL="0" indent="0">
              <a:buFontTx/>
              <a:buNone/>
              <a:defRPr sz="1600">
                <a:solidFill>
                  <a:schemeClr val="bg1"/>
                </a:solidFill>
              </a:defRPr>
            </a:lvl1pPr>
            <a:lvl2pPr marL="228600" indent="-228600">
              <a:buFontTx/>
              <a:buNone/>
              <a:defRPr sz="1600">
                <a:solidFill>
                  <a:schemeClr val="bg1"/>
                </a:solidFill>
              </a:defRPr>
            </a:lvl2pPr>
            <a:lvl3pPr marL="457200" indent="-457200">
              <a:buFontTx/>
              <a:buNone/>
              <a:defRPr sz="1600">
                <a:solidFill>
                  <a:schemeClr val="bg1"/>
                </a:solidFill>
              </a:defRPr>
            </a:lvl3pPr>
            <a:lvl4pPr marL="685800" indent="-685800">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9" name="Group 22">
            <a:extLst>
              <a:ext uri="{FF2B5EF4-FFF2-40B4-BE49-F238E27FC236}">
                <a16:creationId xmlns:a16="http://schemas.microsoft.com/office/drawing/2014/main" id="{4DE31C53-1295-EE84-CCED-89C9E114F174}"/>
              </a:ext>
            </a:extLst>
          </p:cNvPr>
          <p:cNvGrpSpPr>
            <a:grpSpLocks noChangeAspect="1"/>
          </p:cNvGrpSpPr>
          <p:nvPr userDrawn="1"/>
        </p:nvGrpSpPr>
        <p:grpSpPr bwMode="auto">
          <a:xfrm>
            <a:off x="469899" y="471509"/>
            <a:ext cx="607061" cy="607061"/>
            <a:chOff x="5266" y="0"/>
            <a:chExt cx="733" cy="733"/>
          </a:xfrm>
        </p:grpSpPr>
        <p:sp>
          <p:nvSpPr>
            <p:cNvPr id="10" name="Freeform 23">
              <a:extLst>
                <a:ext uri="{FF2B5EF4-FFF2-40B4-BE49-F238E27FC236}">
                  <a16:creationId xmlns:a16="http://schemas.microsoft.com/office/drawing/2014/main" id="{43A6A47C-77A5-6847-F255-F892F19A74B9}"/>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4">
              <a:extLst>
                <a:ext uri="{FF2B5EF4-FFF2-40B4-BE49-F238E27FC236}">
                  <a16:creationId xmlns:a16="http://schemas.microsoft.com/office/drawing/2014/main" id="{CC3AD2F0-82EA-4720-91A5-04C7D2AAA34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25">
              <a:extLst>
                <a:ext uri="{FF2B5EF4-FFF2-40B4-BE49-F238E27FC236}">
                  <a16:creationId xmlns:a16="http://schemas.microsoft.com/office/drawing/2014/main" id="{64D9AB6D-1BC7-411C-6FE7-693883558CD1}"/>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6">
              <a:extLst>
                <a:ext uri="{FF2B5EF4-FFF2-40B4-BE49-F238E27FC236}">
                  <a16:creationId xmlns:a16="http://schemas.microsoft.com/office/drawing/2014/main" id="{F7CE92C7-E287-99EF-6D20-05EE97418CE8}"/>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7">
              <a:extLst>
                <a:ext uri="{FF2B5EF4-FFF2-40B4-BE49-F238E27FC236}">
                  <a16:creationId xmlns:a16="http://schemas.microsoft.com/office/drawing/2014/main" id="{EE862971-CCB7-D024-6C87-5E0E7B23D09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7" name="Picture 26">
            <a:extLst>
              <a:ext uri="{FF2B5EF4-FFF2-40B4-BE49-F238E27FC236}">
                <a16:creationId xmlns:a16="http://schemas.microsoft.com/office/drawing/2014/main" id="{5B05C7FF-4CFF-7809-C76D-52B5FFABC3C1}"/>
              </a:ext>
            </a:extLst>
          </p:cNvPr>
          <p:cNvPicPr>
            <a:picLocks noChangeAspect="1"/>
          </p:cNvPicPr>
          <p:nvPr userDrawn="1"/>
        </p:nvPicPr>
        <p:blipFill>
          <a:blip r:embed="rId2"/>
          <a:stretch>
            <a:fillRect/>
          </a:stretch>
        </p:blipFill>
        <p:spPr>
          <a:xfrm>
            <a:off x="0" y="6763512"/>
            <a:ext cx="12192000" cy="94488"/>
          </a:xfrm>
          <a:prstGeom prst="rect">
            <a:avLst/>
          </a:prstGeom>
        </p:spPr>
      </p:pic>
      <p:grpSp>
        <p:nvGrpSpPr>
          <p:cNvPr id="113" name="Group 112">
            <a:extLst>
              <a:ext uri="{FF2B5EF4-FFF2-40B4-BE49-F238E27FC236}">
                <a16:creationId xmlns:a16="http://schemas.microsoft.com/office/drawing/2014/main" id="{B0DBC638-20DF-AA01-CDA2-15517937C0B6}"/>
              </a:ext>
            </a:extLst>
          </p:cNvPr>
          <p:cNvGrpSpPr/>
          <p:nvPr userDrawn="1"/>
        </p:nvGrpSpPr>
        <p:grpSpPr>
          <a:xfrm>
            <a:off x="8434036" y="-452"/>
            <a:ext cx="3757966" cy="5631215"/>
            <a:chOff x="8434036" y="-452"/>
            <a:chExt cx="3757966" cy="5631215"/>
          </a:xfrm>
        </p:grpSpPr>
        <p:sp>
          <p:nvSpPr>
            <p:cNvPr id="2" name="Oval 1">
              <a:extLst>
                <a:ext uri="{FF2B5EF4-FFF2-40B4-BE49-F238E27FC236}">
                  <a16:creationId xmlns:a16="http://schemas.microsoft.com/office/drawing/2014/main" id="{04C37FB7-BE20-54FD-5133-4C4BAC085390}"/>
                </a:ext>
              </a:extLst>
            </p:cNvPr>
            <p:cNvSpPr/>
            <p:nvPr userDrawn="1"/>
          </p:nvSpPr>
          <p:spPr>
            <a:xfrm>
              <a:off x="9582612" y="490252"/>
              <a:ext cx="357890" cy="3578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4" name="Oval 3">
              <a:extLst>
                <a:ext uri="{FF2B5EF4-FFF2-40B4-BE49-F238E27FC236}">
                  <a16:creationId xmlns:a16="http://schemas.microsoft.com/office/drawing/2014/main" id="{2E5A2DC3-CDA1-5FC5-C589-EA59D7E011F2}"/>
                </a:ext>
              </a:extLst>
            </p:cNvPr>
            <p:cNvSpPr/>
            <p:nvPr userDrawn="1"/>
          </p:nvSpPr>
          <p:spPr>
            <a:xfrm>
              <a:off x="10179798" y="490252"/>
              <a:ext cx="357890" cy="3578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5" name="Oval 4">
              <a:extLst>
                <a:ext uri="{FF2B5EF4-FFF2-40B4-BE49-F238E27FC236}">
                  <a16:creationId xmlns:a16="http://schemas.microsoft.com/office/drawing/2014/main" id="{3B168E2A-9E3B-7437-41AE-4D39B3D66350}"/>
                </a:ext>
              </a:extLst>
            </p:cNvPr>
            <p:cNvSpPr/>
            <p:nvPr userDrawn="1"/>
          </p:nvSpPr>
          <p:spPr>
            <a:xfrm>
              <a:off x="11374170" y="490252"/>
              <a:ext cx="357890" cy="3578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98" name="Freeform: Shape 97">
              <a:extLst>
                <a:ext uri="{FF2B5EF4-FFF2-40B4-BE49-F238E27FC236}">
                  <a16:creationId xmlns:a16="http://schemas.microsoft.com/office/drawing/2014/main" id="{8FD4833B-23A0-038B-8521-E9124F598E65}"/>
                </a:ext>
              </a:extLst>
            </p:cNvPr>
            <p:cNvSpPr/>
            <p:nvPr userDrawn="1"/>
          </p:nvSpPr>
          <p:spPr>
            <a:xfrm>
              <a:off x="11971357" y="490251"/>
              <a:ext cx="220645" cy="357892"/>
            </a:xfrm>
            <a:custGeom>
              <a:avLst/>
              <a:gdLst>
                <a:gd name="connsiteX0" fmla="*/ 178945 w 220645"/>
                <a:gd name="connsiteY0" fmla="*/ 0 h 357892"/>
                <a:gd name="connsiteX1" fmla="*/ 220645 w 220645"/>
                <a:gd name="connsiteY1" fmla="*/ 8419 h 357892"/>
                <a:gd name="connsiteX2" fmla="*/ 220645 w 220645"/>
                <a:gd name="connsiteY2" fmla="*/ 349473 h 357892"/>
                <a:gd name="connsiteX3" fmla="*/ 178945 w 220645"/>
                <a:gd name="connsiteY3" fmla="*/ 357892 h 357892"/>
                <a:gd name="connsiteX4" fmla="*/ 0 w 220645"/>
                <a:gd name="connsiteY4" fmla="*/ 178946 h 357892"/>
                <a:gd name="connsiteX5" fmla="*/ 178945 w 220645"/>
                <a:gd name="connsiteY5" fmla="*/ 0 h 35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645" h="357892">
                  <a:moveTo>
                    <a:pt x="178945" y="0"/>
                  </a:moveTo>
                  <a:lnTo>
                    <a:pt x="220645" y="8419"/>
                  </a:lnTo>
                  <a:lnTo>
                    <a:pt x="220645" y="349473"/>
                  </a:lnTo>
                  <a:lnTo>
                    <a:pt x="178945" y="357892"/>
                  </a:lnTo>
                  <a:cubicBezTo>
                    <a:pt x="80116" y="357892"/>
                    <a:pt x="0" y="277775"/>
                    <a:pt x="0" y="178946"/>
                  </a:cubicBezTo>
                  <a:cubicBezTo>
                    <a:pt x="0" y="80117"/>
                    <a:pt x="80116" y="0"/>
                    <a:pt x="17894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dirty="0">
                <a:solidFill>
                  <a:schemeClr val="bg1"/>
                </a:solidFill>
                <a:latin typeface="+mj-lt"/>
              </a:endParaRPr>
            </a:p>
          </p:txBody>
        </p:sp>
        <p:sp>
          <p:nvSpPr>
            <p:cNvPr id="7" name="Oval 6">
              <a:extLst>
                <a:ext uri="{FF2B5EF4-FFF2-40B4-BE49-F238E27FC236}">
                  <a16:creationId xmlns:a16="http://schemas.microsoft.com/office/drawing/2014/main" id="{9F2E8EC3-5669-488E-E398-AF9C67782DC0}"/>
                </a:ext>
              </a:extLst>
            </p:cNvPr>
            <p:cNvSpPr/>
            <p:nvPr userDrawn="1"/>
          </p:nvSpPr>
          <p:spPr>
            <a:xfrm>
              <a:off x="9582612" y="1088079"/>
              <a:ext cx="357890" cy="3578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8" name="Oval 7">
              <a:extLst>
                <a:ext uri="{FF2B5EF4-FFF2-40B4-BE49-F238E27FC236}">
                  <a16:creationId xmlns:a16="http://schemas.microsoft.com/office/drawing/2014/main" id="{8B13AFD2-551A-4747-BBEF-F2DB711B7566}"/>
                </a:ext>
              </a:extLst>
            </p:cNvPr>
            <p:cNvSpPr/>
            <p:nvPr userDrawn="1"/>
          </p:nvSpPr>
          <p:spPr>
            <a:xfrm>
              <a:off x="10179798" y="1088079"/>
              <a:ext cx="357890" cy="3578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5" name="Oval 14">
              <a:extLst>
                <a:ext uri="{FF2B5EF4-FFF2-40B4-BE49-F238E27FC236}">
                  <a16:creationId xmlns:a16="http://schemas.microsoft.com/office/drawing/2014/main" id="{E2A7B778-C57D-0995-F8A1-E0DFDACE6CAB}"/>
                </a:ext>
              </a:extLst>
            </p:cNvPr>
            <p:cNvSpPr/>
            <p:nvPr userDrawn="1"/>
          </p:nvSpPr>
          <p:spPr>
            <a:xfrm>
              <a:off x="10776984" y="1088079"/>
              <a:ext cx="357890" cy="3578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00" name="Freeform: Shape 99">
              <a:extLst>
                <a:ext uri="{FF2B5EF4-FFF2-40B4-BE49-F238E27FC236}">
                  <a16:creationId xmlns:a16="http://schemas.microsoft.com/office/drawing/2014/main" id="{F651D6A4-4553-5F91-20A5-6D88D7EAC427}"/>
                </a:ext>
              </a:extLst>
            </p:cNvPr>
            <p:cNvSpPr/>
            <p:nvPr userDrawn="1"/>
          </p:nvSpPr>
          <p:spPr>
            <a:xfrm>
              <a:off x="11971357" y="1088078"/>
              <a:ext cx="220645" cy="357892"/>
            </a:xfrm>
            <a:custGeom>
              <a:avLst/>
              <a:gdLst>
                <a:gd name="connsiteX0" fmla="*/ 178945 w 220645"/>
                <a:gd name="connsiteY0" fmla="*/ 0 h 357892"/>
                <a:gd name="connsiteX1" fmla="*/ 220645 w 220645"/>
                <a:gd name="connsiteY1" fmla="*/ 8419 h 357892"/>
                <a:gd name="connsiteX2" fmla="*/ 220645 w 220645"/>
                <a:gd name="connsiteY2" fmla="*/ 349473 h 357892"/>
                <a:gd name="connsiteX3" fmla="*/ 178945 w 220645"/>
                <a:gd name="connsiteY3" fmla="*/ 357892 h 357892"/>
                <a:gd name="connsiteX4" fmla="*/ 0 w 220645"/>
                <a:gd name="connsiteY4" fmla="*/ 178946 h 357892"/>
                <a:gd name="connsiteX5" fmla="*/ 178945 w 220645"/>
                <a:gd name="connsiteY5" fmla="*/ 0 h 35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645" h="357892">
                  <a:moveTo>
                    <a:pt x="178945" y="0"/>
                  </a:moveTo>
                  <a:lnTo>
                    <a:pt x="220645" y="8419"/>
                  </a:lnTo>
                  <a:lnTo>
                    <a:pt x="220645" y="349473"/>
                  </a:lnTo>
                  <a:lnTo>
                    <a:pt x="178945" y="357892"/>
                  </a:lnTo>
                  <a:cubicBezTo>
                    <a:pt x="80116" y="357892"/>
                    <a:pt x="0" y="277775"/>
                    <a:pt x="0" y="178946"/>
                  </a:cubicBezTo>
                  <a:cubicBezTo>
                    <a:pt x="0" y="80117"/>
                    <a:pt x="80116" y="0"/>
                    <a:pt x="17894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dirty="0">
                <a:solidFill>
                  <a:schemeClr val="bg1"/>
                </a:solidFill>
                <a:latin typeface="+mj-lt"/>
              </a:endParaRPr>
            </a:p>
          </p:txBody>
        </p:sp>
        <p:sp>
          <p:nvSpPr>
            <p:cNvPr id="17" name="Oval 16">
              <a:extLst>
                <a:ext uri="{FF2B5EF4-FFF2-40B4-BE49-F238E27FC236}">
                  <a16:creationId xmlns:a16="http://schemas.microsoft.com/office/drawing/2014/main" id="{9BB6184A-D183-674F-DF40-472AC6BEE556}"/>
                </a:ext>
              </a:extLst>
            </p:cNvPr>
            <p:cNvSpPr/>
            <p:nvPr userDrawn="1"/>
          </p:nvSpPr>
          <p:spPr>
            <a:xfrm>
              <a:off x="9582612" y="1685907"/>
              <a:ext cx="357890" cy="35789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9" name="Oval 18">
              <a:extLst>
                <a:ext uri="{FF2B5EF4-FFF2-40B4-BE49-F238E27FC236}">
                  <a16:creationId xmlns:a16="http://schemas.microsoft.com/office/drawing/2014/main" id="{A115AC58-CC9C-CCA2-08EF-3FEAEE1681F9}"/>
                </a:ext>
              </a:extLst>
            </p:cNvPr>
            <p:cNvSpPr/>
            <p:nvPr userDrawn="1"/>
          </p:nvSpPr>
          <p:spPr>
            <a:xfrm>
              <a:off x="10179798" y="1685907"/>
              <a:ext cx="357890" cy="3578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8" name="Oval 27">
              <a:extLst>
                <a:ext uri="{FF2B5EF4-FFF2-40B4-BE49-F238E27FC236}">
                  <a16:creationId xmlns:a16="http://schemas.microsoft.com/office/drawing/2014/main" id="{30A1DE7E-015E-11FE-3240-E4A02E61567F}"/>
                </a:ext>
              </a:extLst>
            </p:cNvPr>
            <p:cNvSpPr/>
            <p:nvPr userDrawn="1"/>
          </p:nvSpPr>
          <p:spPr>
            <a:xfrm>
              <a:off x="10776984" y="1685907"/>
              <a:ext cx="357890" cy="3578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9" name="Oval 28">
              <a:extLst>
                <a:ext uri="{FF2B5EF4-FFF2-40B4-BE49-F238E27FC236}">
                  <a16:creationId xmlns:a16="http://schemas.microsoft.com/office/drawing/2014/main" id="{C4360F65-DC46-A71D-80E9-FB4014A8E27D}"/>
                </a:ext>
              </a:extLst>
            </p:cNvPr>
            <p:cNvSpPr/>
            <p:nvPr userDrawn="1"/>
          </p:nvSpPr>
          <p:spPr>
            <a:xfrm>
              <a:off x="11374170" y="1685907"/>
              <a:ext cx="357890" cy="3578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02" name="Freeform: Shape 101">
              <a:extLst>
                <a:ext uri="{FF2B5EF4-FFF2-40B4-BE49-F238E27FC236}">
                  <a16:creationId xmlns:a16="http://schemas.microsoft.com/office/drawing/2014/main" id="{D0AD17E4-0B67-2822-8C0F-690D458D8282}"/>
                </a:ext>
              </a:extLst>
            </p:cNvPr>
            <p:cNvSpPr/>
            <p:nvPr userDrawn="1"/>
          </p:nvSpPr>
          <p:spPr>
            <a:xfrm>
              <a:off x="11971357" y="1685906"/>
              <a:ext cx="220645" cy="357892"/>
            </a:xfrm>
            <a:custGeom>
              <a:avLst/>
              <a:gdLst>
                <a:gd name="connsiteX0" fmla="*/ 178945 w 220645"/>
                <a:gd name="connsiteY0" fmla="*/ 0 h 357892"/>
                <a:gd name="connsiteX1" fmla="*/ 220645 w 220645"/>
                <a:gd name="connsiteY1" fmla="*/ 8419 h 357892"/>
                <a:gd name="connsiteX2" fmla="*/ 220645 w 220645"/>
                <a:gd name="connsiteY2" fmla="*/ 349473 h 357892"/>
                <a:gd name="connsiteX3" fmla="*/ 178945 w 220645"/>
                <a:gd name="connsiteY3" fmla="*/ 357892 h 357892"/>
                <a:gd name="connsiteX4" fmla="*/ 0 w 220645"/>
                <a:gd name="connsiteY4" fmla="*/ 178946 h 357892"/>
                <a:gd name="connsiteX5" fmla="*/ 178945 w 220645"/>
                <a:gd name="connsiteY5" fmla="*/ 0 h 35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645" h="357892">
                  <a:moveTo>
                    <a:pt x="178945" y="0"/>
                  </a:moveTo>
                  <a:lnTo>
                    <a:pt x="220645" y="8419"/>
                  </a:lnTo>
                  <a:lnTo>
                    <a:pt x="220645" y="349473"/>
                  </a:lnTo>
                  <a:lnTo>
                    <a:pt x="178945" y="357892"/>
                  </a:lnTo>
                  <a:cubicBezTo>
                    <a:pt x="80116" y="357892"/>
                    <a:pt x="0" y="277775"/>
                    <a:pt x="0" y="178946"/>
                  </a:cubicBezTo>
                  <a:cubicBezTo>
                    <a:pt x="0" y="80117"/>
                    <a:pt x="80116" y="0"/>
                    <a:pt x="17894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dirty="0">
                <a:solidFill>
                  <a:schemeClr val="bg1"/>
                </a:solidFill>
                <a:latin typeface="+mj-lt"/>
              </a:endParaRPr>
            </a:p>
          </p:txBody>
        </p:sp>
        <p:sp>
          <p:nvSpPr>
            <p:cNvPr id="31" name="Oval 30">
              <a:extLst>
                <a:ext uri="{FF2B5EF4-FFF2-40B4-BE49-F238E27FC236}">
                  <a16:creationId xmlns:a16="http://schemas.microsoft.com/office/drawing/2014/main" id="{7C355DD3-47BE-031D-E3A7-06872771C910}"/>
                </a:ext>
              </a:extLst>
            </p:cNvPr>
            <p:cNvSpPr/>
            <p:nvPr userDrawn="1"/>
          </p:nvSpPr>
          <p:spPr>
            <a:xfrm>
              <a:off x="9582612" y="2283734"/>
              <a:ext cx="357890" cy="3578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4" name="Oval 33">
              <a:extLst>
                <a:ext uri="{FF2B5EF4-FFF2-40B4-BE49-F238E27FC236}">
                  <a16:creationId xmlns:a16="http://schemas.microsoft.com/office/drawing/2014/main" id="{34B1A21B-37D3-EF62-7721-C2B7CB478F0B}"/>
                </a:ext>
              </a:extLst>
            </p:cNvPr>
            <p:cNvSpPr/>
            <p:nvPr userDrawn="1"/>
          </p:nvSpPr>
          <p:spPr>
            <a:xfrm>
              <a:off x="8985426" y="2283734"/>
              <a:ext cx="357890" cy="3578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7" name="Oval 36">
              <a:extLst>
                <a:ext uri="{FF2B5EF4-FFF2-40B4-BE49-F238E27FC236}">
                  <a16:creationId xmlns:a16="http://schemas.microsoft.com/office/drawing/2014/main" id="{A67828BC-C84D-6190-3BB9-E248686680D1}"/>
                </a:ext>
              </a:extLst>
            </p:cNvPr>
            <p:cNvSpPr/>
            <p:nvPr userDrawn="1"/>
          </p:nvSpPr>
          <p:spPr>
            <a:xfrm>
              <a:off x="10776984" y="2283734"/>
              <a:ext cx="357890" cy="35789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04" name="Freeform: Shape 103">
              <a:extLst>
                <a:ext uri="{FF2B5EF4-FFF2-40B4-BE49-F238E27FC236}">
                  <a16:creationId xmlns:a16="http://schemas.microsoft.com/office/drawing/2014/main" id="{C64DF577-4CA2-B7CE-BA1A-BD894D706CAC}"/>
                </a:ext>
              </a:extLst>
            </p:cNvPr>
            <p:cNvSpPr/>
            <p:nvPr userDrawn="1"/>
          </p:nvSpPr>
          <p:spPr>
            <a:xfrm>
              <a:off x="11971357" y="2283733"/>
              <a:ext cx="220645" cy="357892"/>
            </a:xfrm>
            <a:custGeom>
              <a:avLst/>
              <a:gdLst>
                <a:gd name="connsiteX0" fmla="*/ 178945 w 220645"/>
                <a:gd name="connsiteY0" fmla="*/ 0 h 357892"/>
                <a:gd name="connsiteX1" fmla="*/ 220645 w 220645"/>
                <a:gd name="connsiteY1" fmla="*/ 8419 h 357892"/>
                <a:gd name="connsiteX2" fmla="*/ 220645 w 220645"/>
                <a:gd name="connsiteY2" fmla="*/ 349473 h 357892"/>
                <a:gd name="connsiteX3" fmla="*/ 178945 w 220645"/>
                <a:gd name="connsiteY3" fmla="*/ 357892 h 357892"/>
                <a:gd name="connsiteX4" fmla="*/ 0 w 220645"/>
                <a:gd name="connsiteY4" fmla="*/ 178946 h 357892"/>
                <a:gd name="connsiteX5" fmla="*/ 178945 w 220645"/>
                <a:gd name="connsiteY5" fmla="*/ 0 h 35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645" h="357892">
                  <a:moveTo>
                    <a:pt x="178945" y="0"/>
                  </a:moveTo>
                  <a:lnTo>
                    <a:pt x="220645" y="8419"/>
                  </a:lnTo>
                  <a:lnTo>
                    <a:pt x="220645" y="349473"/>
                  </a:lnTo>
                  <a:lnTo>
                    <a:pt x="178945" y="357892"/>
                  </a:lnTo>
                  <a:cubicBezTo>
                    <a:pt x="80116" y="357892"/>
                    <a:pt x="0" y="277775"/>
                    <a:pt x="0" y="178946"/>
                  </a:cubicBezTo>
                  <a:cubicBezTo>
                    <a:pt x="0" y="80117"/>
                    <a:pt x="80116" y="0"/>
                    <a:pt x="178945"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dirty="0">
                <a:solidFill>
                  <a:schemeClr val="bg1"/>
                </a:solidFill>
                <a:latin typeface="+mj-lt"/>
              </a:endParaRPr>
            </a:p>
          </p:txBody>
        </p:sp>
        <p:sp>
          <p:nvSpPr>
            <p:cNvPr id="39" name="Oval 38">
              <a:extLst>
                <a:ext uri="{FF2B5EF4-FFF2-40B4-BE49-F238E27FC236}">
                  <a16:creationId xmlns:a16="http://schemas.microsoft.com/office/drawing/2014/main" id="{0A0BAB2E-C8F4-021D-D552-94EA8EE0A9EB}"/>
                </a:ext>
              </a:extLst>
            </p:cNvPr>
            <p:cNvSpPr/>
            <p:nvPr userDrawn="1"/>
          </p:nvSpPr>
          <p:spPr>
            <a:xfrm>
              <a:off x="9582612" y="2881562"/>
              <a:ext cx="357890" cy="35789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40" name="Oval 39">
              <a:extLst>
                <a:ext uri="{FF2B5EF4-FFF2-40B4-BE49-F238E27FC236}">
                  <a16:creationId xmlns:a16="http://schemas.microsoft.com/office/drawing/2014/main" id="{A37D568F-502D-61B9-3740-0417C8E3D6D5}"/>
                </a:ext>
              </a:extLst>
            </p:cNvPr>
            <p:cNvSpPr/>
            <p:nvPr userDrawn="1"/>
          </p:nvSpPr>
          <p:spPr>
            <a:xfrm>
              <a:off x="10179798" y="2881562"/>
              <a:ext cx="357890" cy="35789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43" name="Oval 42">
              <a:extLst>
                <a:ext uri="{FF2B5EF4-FFF2-40B4-BE49-F238E27FC236}">
                  <a16:creationId xmlns:a16="http://schemas.microsoft.com/office/drawing/2014/main" id="{C67F6C1C-4871-1A2E-5083-934718251D7E}"/>
                </a:ext>
              </a:extLst>
            </p:cNvPr>
            <p:cNvSpPr/>
            <p:nvPr userDrawn="1"/>
          </p:nvSpPr>
          <p:spPr>
            <a:xfrm>
              <a:off x="10776984" y="2881562"/>
              <a:ext cx="357890" cy="3578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44" name="Oval 43">
              <a:extLst>
                <a:ext uri="{FF2B5EF4-FFF2-40B4-BE49-F238E27FC236}">
                  <a16:creationId xmlns:a16="http://schemas.microsoft.com/office/drawing/2014/main" id="{89759010-06CC-9C9A-119C-680A5AC77EBC}"/>
                </a:ext>
              </a:extLst>
            </p:cNvPr>
            <p:cNvSpPr/>
            <p:nvPr userDrawn="1"/>
          </p:nvSpPr>
          <p:spPr>
            <a:xfrm>
              <a:off x="11374170" y="2881562"/>
              <a:ext cx="357890" cy="3578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06" name="Freeform: Shape 105">
              <a:extLst>
                <a:ext uri="{FF2B5EF4-FFF2-40B4-BE49-F238E27FC236}">
                  <a16:creationId xmlns:a16="http://schemas.microsoft.com/office/drawing/2014/main" id="{87AB0288-AE32-F8E2-62C8-7460588ED7E9}"/>
                </a:ext>
              </a:extLst>
            </p:cNvPr>
            <p:cNvSpPr/>
            <p:nvPr userDrawn="1"/>
          </p:nvSpPr>
          <p:spPr>
            <a:xfrm>
              <a:off x="11971357" y="2881561"/>
              <a:ext cx="220645" cy="357892"/>
            </a:xfrm>
            <a:custGeom>
              <a:avLst/>
              <a:gdLst>
                <a:gd name="connsiteX0" fmla="*/ 178945 w 220645"/>
                <a:gd name="connsiteY0" fmla="*/ 0 h 357892"/>
                <a:gd name="connsiteX1" fmla="*/ 220645 w 220645"/>
                <a:gd name="connsiteY1" fmla="*/ 8419 h 357892"/>
                <a:gd name="connsiteX2" fmla="*/ 220645 w 220645"/>
                <a:gd name="connsiteY2" fmla="*/ 349473 h 357892"/>
                <a:gd name="connsiteX3" fmla="*/ 178945 w 220645"/>
                <a:gd name="connsiteY3" fmla="*/ 357892 h 357892"/>
                <a:gd name="connsiteX4" fmla="*/ 0 w 220645"/>
                <a:gd name="connsiteY4" fmla="*/ 178946 h 357892"/>
                <a:gd name="connsiteX5" fmla="*/ 178945 w 220645"/>
                <a:gd name="connsiteY5" fmla="*/ 0 h 35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645" h="357892">
                  <a:moveTo>
                    <a:pt x="178945" y="0"/>
                  </a:moveTo>
                  <a:lnTo>
                    <a:pt x="220645" y="8419"/>
                  </a:lnTo>
                  <a:lnTo>
                    <a:pt x="220645" y="349473"/>
                  </a:lnTo>
                  <a:lnTo>
                    <a:pt x="178945" y="357892"/>
                  </a:lnTo>
                  <a:cubicBezTo>
                    <a:pt x="80116" y="357892"/>
                    <a:pt x="0" y="277775"/>
                    <a:pt x="0" y="178946"/>
                  </a:cubicBezTo>
                  <a:cubicBezTo>
                    <a:pt x="0" y="80117"/>
                    <a:pt x="80116" y="0"/>
                    <a:pt x="17894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dirty="0">
                <a:solidFill>
                  <a:schemeClr val="bg1"/>
                </a:solidFill>
                <a:latin typeface="+mj-lt"/>
              </a:endParaRPr>
            </a:p>
          </p:txBody>
        </p:sp>
        <p:sp>
          <p:nvSpPr>
            <p:cNvPr id="48" name="Oval 47">
              <a:extLst>
                <a:ext uri="{FF2B5EF4-FFF2-40B4-BE49-F238E27FC236}">
                  <a16:creationId xmlns:a16="http://schemas.microsoft.com/office/drawing/2014/main" id="{EDD733B9-913C-6EB7-A6B7-81B5F40CB19C}"/>
                </a:ext>
              </a:extLst>
            </p:cNvPr>
            <p:cNvSpPr/>
            <p:nvPr userDrawn="1"/>
          </p:nvSpPr>
          <p:spPr>
            <a:xfrm>
              <a:off x="10179798" y="3479389"/>
              <a:ext cx="357890" cy="3578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49" name="Oval 48">
              <a:extLst>
                <a:ext uri="{FF2B5EF4-FFF2-40B4-BE49-F238E27FC236}">
                  <a16:creationId xmlns:a16="http://schemas.microsoft.com/office/drawing/2014/main" id="{AF6DB53C-A20D-1C85-F05B-E57F64F40DB2}"/>
                </a:ext>
              </a:extLst>
            </p:cNvPr>
            <p:cNvSpPr/>
            <p:nvPr userDrawn="1"/>
          </p:nvSpPr>
          <p:spPr>
            <a:xfrm>
              <a:off x="10776984" y="3479389"/>
              <a:ext cx="357890" cy="3578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50" name="Oval 49">
              <a:extLst>
                <a:ext uri="{FF2B5EF4-FFF2-40B4-BE49-F238E27FC236}">
                  <a16:creationId xmlns:a16="http://schemas.microsoft.com/office/drawing/2014/main" id="{837C7E40-6A10-EB18-AB86-38B1C957EC3D}"/>
                </a:ext>
              </a:extLst>
            </p:cNvPr>
            <p:cNvSpPr/>
            <p:nvPr userDrawn="1"/>
          </p:nvSpPr>
          <p:spPr>
            <a:xfrm>
              <a:off x="11374170" y="3479389"/>
              <a:ext cx="357890" cy="3578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08" name="Freeform: Shape 107">
              <a:extLst>
                <a:ext uri="{FF2B5EF4-FFF2-40B4-BE49-F238E27FC236}">
                  <a16:creationId xmlns:a16="http://schemas.microsoft.com/office/drawing/2014/main" id="{F1251730-97DF-0864-85B2-6C8182361989}"/>
                </a:ext>
              </a:extLst>
            </p:cNvPr>
            <p:cNvSpPr/>
            <p:nvPr userDrawn="1"/>
          </p:nvSpPr>
          <p:spPr>
            <a:xfrm>
              <a:off x="11971357" y="3479388"/>
              <a:ext cx="220645" cy="357892"/>
            </a:xfrm>
            <a:custGeom>
              <a:avLst/>
              <a:gdLst>
                <a:gd name="connsiteX0" fmla="*/ 178945 w 220645"/>
                <a:gd name="connsiteY0" fmla="*/ 0 h 357892"/>
                <a:gd name="connsiteX1" fmla="*/ 220645 w 220645"/>
                <a:gd name="connsiteY1" fmla="*/ 8419 h 357892"/>
                <a:gd name="connsiteX2" fmla="*/ 220645 w 220645"/>
                <a:gd name="connsiteY2" fmla="*/ 349473 h 357892"/>
                <a:gd name="connsiteX3" fmla="*/ 178945 w 220645"/>
                <a:gd name="connsiteY3" fmla="*/ 357892 h 357892"/>
                <a:gd name="connsiteX4" fmla="*/ 0 w 220645"/>
                <a:gd name="connsiteY4" fmla="*/ 178946 h 357892"/>
                <a:gd name="connsiteX5" fmla="*/ 178945 w 220645"/>
                <a:gd name="connsiteY5" fmla="*/ 0 h 35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645" h="357892">
                  <a:moveTo>
                    <a:pt x="178945" y="0"/>
                  </a:moveTo>
                  <a:lnTo>
                    <a:pt x="220645" y="8419"/>
                  </a:lnTo>
                  <a:lnTo>
                    <a:pt x="220645" y="349473"/>
                  </a:lnTo>
                  <a:lnTo>
                    <a:pt x="178945" y="357892"/>
                  </a:lnTo>
                  <a:cubicBezTo>
                    <a:pt x="80116" y="357892"/>
                    <a:pt x="0" y="277775"/>
                    <a:pt x="0" y="178946"/>
                  </a:cubicBezTo>
                  <a:cubicBezTo>
                    <a:pt x="0" y="80117"/>
                    <a:pt x="80116" y="0"/>
                    <a:pt x="17894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dirty="0">
                <a:solidFill>
                  <a:schemeClr val="bg1"/>
                </a:solidFill>
                <a:latin typeface="+mj-lt"/>
              </a:endParaRPr>
            </a:p>
          </p:txBody>
        </p:sp>
        <p:sp>
          <p:nvSpPr>
            <p:cNvPr id="52" name="Oval 51">
              <a:extLst>
                <a:ext uri="{FF2B5EF4-FFF2-40B4-BE49-F238E27FC236}">
                  <a16:creationId xmlns:a16="http://schemas.microsoft.com/office/drawing/2014/main" id="{078640AF-D4BB-A089-0329-FCD2FAB7F5A9}"/>
                </a:ext>
              </a:extLst>
            </p:cNvPr>
            <p:cNvSpPr/>
            <p:nvPr userDrawn="1"/>
          </p:nvSpPr>
          <p:spPr>
            <a:xfrm>
              <a:off x="10179798" y="4077217"/>
              <a:ext cx="357890" cy="3578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53" name="Oval 52">
              <a:extLst>
                <a:ext uri="{FF2B5EF4-FFF2-40B4-BE49-F238E27FC236}">
                  <a16:creationId xmlns:a16="http://schemas.microsoft.com/office/drawing/2014/main" id="{4C5AC63D-8F14-1502-9D35-8C5A05169352}"/>
                </a:ext>
              </a:extLst>
            </p:cNvPr>
            <p:cNvSpPr/>
            <p:nvPr userDrawn="1"/>
          </p:nvSpPr>
          <p:spPr>
            <a:xfrm>
              <a:off x="11374170" y="4077217"/>
              <a:ext cx="357890" cy="3578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10" name="Freeform: Shape 109">
              <a:extLst>
                <a:ext uri="{FF2B5EF4-FFF2-40B4-BE49-F238E27FC236}">
                  <a16:creationId xmlns:a16="http://schemas.microsoft.com/office/drawing/2014/main" id="{FE95DE58-1B70-39D0-3812-04CC7C4E03BA}"/>
                </a:ext>
              </a:extLst>
            </p:cNvPr>
            <p:cNvSpPr/>
            <p:nvPr userDrawn="1"/>
          </p:nvSpPr>
          <p:spPr>
            <a:xfrm>
              <a:off x="11971357" y="4077216"/>
              <a:ext cx="220645" cy="357892"/>
            </a:xfrm>
            <a:custGeom>
              <a:avLst/>
              <a:gdLst>
                <a:gd name="connsiteX0" fmla="*/ 178945 w 220645"/>
                <a:gd name="connsiteY0" fmla="*/ 0 h 357892"/>
                <a:gd name="connsiteX1" fmla="*/ 220645 w 220645"/>
                <a:gd name="connsiteY1" fmla="*/ 8419 h 357892"/>
                <a:gd name="connsiteX2" fmla="*/ 220645 w 220645"/>
                <a:gd name="connsiteY2" fmla="*/ 349473 h 357892"/>
                <a:gd name="connsiteX3" fmla="*/ 178945 w 220645"/>
                <a:gd name="connsiteY3" fmla="*/ 357892 h 357892"/>
                <a:gd name="connsiteX4" fmla="*/ 0 w 220645"/>
                <a:gd name="connsiteY4" fmla="*/ 178946 h 357892"/>
                <a:gd name="connsiteX5" fmla="*/ 178945 w 220645"/>
                <a:gd name="connsiteY5" fmla="*/ 0 h 35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645" h="357892">
                  <a:moveTo>
                    <a:pt x="178945" y="0"/>
                  </a:moveTo>
                  <a:lnTo>
                    <a:pt x="220645" y="8419"/>
                  </a:lnTo>
                  <a:lnTo>
                    <a:pt x="220645" y="349473"/>
                  </a:lnTo>
                  <a:lnTo>
                    <a:pt x="178945" y="357892"/>
                  </a:lnTo>
                  <a:cubicBezTo>
                    <a:pt x="80116" y="357892"/>
                    <a:pt x="0" y="277775"/>
                    <a:pt x="0" y="178946"/>
                  </a:cubicBezTo>
                  <a:cubicBezTo>
                    <a:pt x="0" y="80117"/>
                    <a:pt x="80116" y="0"/>
                    <a:pt x="17894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dirty="0">
                <a:solidFill>
                  <a:schemeClr val="bg1"/>
                </a:solidFill>
                <a:latin typeface="+mj-lt"/>
              </a:endParaRPr>
            </a:p>
          </p:txBody>
        </p:sp>
        <p:sp>
          <p:nvSpPr>
            <p:cNvPr id="58" name="Oval 57">
              <a:extLst>
                <a:ext uri="{FF2B5EF4-FFF2-40B4-BE49-F238E27FC236}">
                  <a16:creationId xmlns:a16="http://schemas.microsoft.com/office/drawing/2014/main" id="{32166C52-54C9-9A07-83ED-5D60285435E9}"/>
                </a:ext>
              </a:extLst>
            </p:cNvPr>
            <p:cNvSpPr/>
            <p:nvPr userDrawn="1"/>
          </p:nvSpPr>
          <p:spPr>
            <a:xfrm>
              <a:off x="10776984" y="4675045"/>
              <a:ext cx="357890" cy="3578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59" name="Oval 58">
              <a:extLst>
                <a:ext uri="{FF2B5EF4-FFF2-40B4-BE49-F238E27FC236}">
                  <a16:creationId xmlns:a16="http://schemas.microsoft.com/office/drawing/2014/main" id="{DAB31253-50CC-605E-7F9A-DCB4B6F7C83E}"/>
                </a:ext>
              </a:extLst>
            </p:cNvPr>
            <p:cNvSpPr/>
            <p:nvPr userDrawn="1"/>
          </p:nvSpPr>
          <p:spPr>
            <a:xfrm>
              <a:off x="11374170" y="4675045"/>
              <a:ext cx="357890" cy="35789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12" name="Freeform: Shape 111">
              <a:extLst>
                <a:ext uri="{FF2B5EF4-FFF2-40B4-BE49-F238E27FC236}">
                  <a16:creationId xmlns:a16="http://schemas.microsoft.com/office/drawing/2014/main" id="{C330B9EE-F022-07D6-AD15-1918B1D1D31F}"/>
                </a:ext>
              </a:extLst>
            </p:cNvPr>
            <p:cNvSpPr/>
            <p:nvPr userDrawn="1"/>
          </p:nvSpPr>
          <p:spPr>
            <a:xfrm>
              <a:off x="11971357" y="4675044"/>
              <a:ext cx="220645" cy="357892"/>
            </a:xfrm>
            <a:custGeom>
              <a:avLst/>
              <a:gdLst>
                <a:gd name="connsiteX0" fmla="*/ 178945 w 220645"/>
                <a:gd name="connsiteY0" fmla="*/ 0 h 357892"/>
                <a:gd name="connsiteX1" fmla="*/ 220645 w 220645"/>
                <a:gd name="connsiteY1" fmla="*/ 8419 h 357892"/>
                <a:gd name="connsiteX2" fmla="*/ 220645 w 220645"/>
                <a:gd name="connsiteY2" fmla="*/ 349473 h 357892"/>
                <a:gd name="connsiteX3" fmla="*/ 178945 w 220645"/>
                <a:gd name="connsiteY3" fmla="*/ 357892 h 357892"/>
                <a:gd name="connsiteX4" fmla="*/ 0 w 220645"/>
                <a:gd name="connsiteY4" fmla="*/ 178946 h 357892"/>
                <a:gd name="connsiteX5" fmla="*/ 178945 w 220645"/>
                <a:gd name="connsiteY5" fmla="*/ 0 h 35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645" h="357892">
                  <a:moveTo>
                    <a:pt x="178945" y="0"/>
                  </a:moveTo>
                  <a:lnTo>
                    <a:pt x="220645" y="8419"/>
                  </a:lnTo>
                  <a:lnTo>
                    <a:pt x="220645" y="349473"/>
                  </a:lnTo>
                  <a:lnTo>
                    <a:pt x="178945" y="357892"/>
                  </a:lnTo>
                  <a:cubicBezTo>
                    <a:pt x="80116" y="357892"/>
                    <a:pt x="0" y="277775"/>
                    <a:pt x="0" y="178946"/>
                  </a:cubicBezTo>
                  <a:cubicBezTo>
                    <a:pt x="0" y="80117"/>
                    <a:pt x="80116" y="0"/>
                    <a:pt x="17894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dirty="0">
                <a:solidFill>
                  <a:schemeClr val="bg1"/>
                </a:solidFill>
                <a:latin typeface="+mj-lt"/>
              </a:endParaRPr>
            </a:p>
          </p:txBody>
        </p:sp>
        <p:sp>
          <p:nvSpPr>
            <p:cNvPr id="65" name="Oval 64">
              <a:extLst>
                <a:ext uri="{FF2B5EF4-FFF2-40B4-BE49-F238E27FC236}">
                  <a16:creationId xmlns:a16="http://schemas.microsoft.com/office/drawing/2014/main" id="{5DBBB3AA-67DB-964C-7349-047074FF2C62}"/>
                </a:ext>
              </a:extLst>
            </p:cNvPr>
            <p:cNvSpPr/>
            <p:nvPr userDrawn="1"/>
          </p:nvSpPr>
          <p:spPr>
            <a:xfrm>
              <a:off x="11374170" y="5272872"/>
              <a:ext cx="357890" cy="3578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84" name="Freeform: Shape 83">
              <a:extLst>
                <a:ext uri="{FF2B5EF4-FFF2-40B4-BE49-F238E27FC236}">
                  <a16:creationId xmlns:a16="http://schemas.microsoft.com/office/drawing/2014/main" id="{F9544533-B9B8-2878-0653-C469972110FE}"/>
                </a:ext>
              </a:extLst>
            </p:cNvPr>
            <p:cNvSpPr/>
            <p:nvPr userDrawn="1"/>
          </p:nvSpPr>
          <p:spPr>
            <a:xfrm>
              <a:off x="9582612" y="-452"/>
              <a:ext cx="357890" cy="250768"/>
            </a:xfrm>
            <a:custGeom>
              <a:avLst/>
              <a:gdLst>
                <a:gd name="connsiteX0" fmla="*/ 15524 w 357890"/>
                <a:gd name="connsiteY0" fmla="*/ 0 h 250768"/>
                <a:gd name="connsiteX1" fmla="*/ 342366 w 357890"/>
                <a:gd name="connsiteY1" fmla="*/ 0 h 250768"/>
                <a:gd name="connsiteX2" fmla="*/ 343828 w 357890"/>
                <a:gd name="connsiteY2" fmla="*/ 2168 h 250768"/>
                <a:gd name="connsiteX3" fmla="*/ 357890 w 357890"/>
                <a:gd name="connsiteY3" fmla="*/ 71822 h 250768"/>
                <a:gd name="connsiteX4" fmla="*/ 178945 w 357890"/>
                <a:gd name="connsiteY4" fmla="*/ 250768 h 250768"/>
                <a:gd name="connsiteX5" fmla="*/ 0 w 357890"/>
                <a:gd name="connsiteY5" fmla="*/ 71822 h 250768"/>
                <a:gd name="connsiteX6" fmla="*/ 14062 w 357890"/>
                <a:gd name="connsiteY6" fmla="*/ 2168 h 25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90" h="250768">
                  <a:moveTo>
                    <a:pt x="15524" y="0"/>
                  </a:moveTo>
                  <a:lnTo>
                    <a:pt x="342366" y="0"/>
                  </a:lnTo>
                  <a:lnTo>
                    <a:pt x="343828" y="2168"/>
                  </a:lnTo>
                  <a:cubicBezTo>
                    <a:pt x="352883" y="23577"/>
                    <a:pt x="357890" y="47115"/>
                    <a:pt x="357890" y="71822"/>
                  </a:cubicBezTo>
                  <a:cubicBezTo>
                    <a:pt x="357890" y="170651"/>
                    <a:pt x="277774" y="250768"/>
                    <a:pt x="178945" y="250768"/>
                  </a:cubicBezTo>
                  <a:cubicBezTo>
                    <a:pt x="80116" y="250768"/>
                    <a:pt x="0" y="170651"/>
                    <a:pt x="0" y="71822"/>
                  </a:cubicBezTo>
                  <a:cubicBezTo>
                    <a:pt x="0" y="47115"/>
                    <a:pt x="5007" y="23577"/>
                    <a:pt x="14062" y="216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dirty="0">
                <a:solidFill>
                  <a:schemeClr val="bg1"/>
                </a:solidFill>
                <a:latin typeface="+mj-lt"/>
              </a:endParaRPr>
            </a:p>
          </p:txBody>
        </p:sp>
        <p:sp>
          <p:nvSpPr>
            <p:cNvPr id="86" name="Freeform: Shape 85">
              <a:extLst>
                <a:ext uri="{FF2B5EF4-FFF2-40B4-BE49-F238E27FC236}">
                  <a16:creationId xmlns:a16="http://schemas.microsoft.com/office/drawing/2014/main" id="{61C2059B-5076-94C4-9B0F-D071EC8761B4}"/>
                </a:ext>
              </a:extLst>
            </p:cNvPr>
            <p:cNvSpPr/>
            <p:nvPr userDrawn="1"/>
          </p:nvSpPr>
          <p:spPr>
            <a:xfrm>
              <a:off x="10179798" y="-452"/>
              <a:ext cx="357890" cy="250768"/>
            </a:xfrm>
            <a:custGeom>
              <a:avLst/>
              <a:gdLst>
                <a:gd name="connsiteX0" fmla="*/ 15524 w 357890"/>
                <a:gd name="connsiteY0" fmla="*/ 0 h 250768"/>
                <a:gd name="connsiteX1" fmla="*/ 342366 w 357890"/>
                <a:gd name="connsiteY1" fmla="*/ 0 h 250768"/>
                <a:gd name="connsiteX2" fmla="*/ 343828 w 357890"/>
                <a:gd name="connsiteY2" fmla="*/ 2168 h 250768"/>
                <a:gd name="connsiteX3" fmla="*/ 357890 w 357890"/>
                <a:gd name="connsiteY3" fmla="*/ 71822 h 250768"/>
                <a:gd name="connsiteX4" fmla="*/ 178945 w 357890"/>
                <a:gd name="connsiteY4" fmla="*/ 250768 h 250768"/>
                <a:gd name="connsiteX5" fmla="*/ 0 w 357890"/>
                <a:gd name="connsiteY5" fmla="*/ 71822 h 250768"/>
                <a:gd name="connsiteX6" fmla="*/ 14062 w 357890"/>
                <a:gd name="connsiteY6" fmla="*/ 2168 h 25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90" h="250768">
                  <a:moveTo>
                    <a:pt x="15524" y="0"/>
                  </a:moveTo>
                  <a:lnTo>
                    <a:pt x="342366" y="0"/>
                  </a:lnTo>
                  <a:lnTo>
                    <a:pt x="343828" y="2168"/>
                  </a:lnTo>
                  <a:cubicBezTo>
                    <a:pt x="352883" y="23577"/>
                    <a:pt x="357890" y="47115"/>
                    <a:pt x="357890" y="71822"/>
                  </a:cubicBezTo>
                  <a:cubicBezTo>
                    <a:pt x="357890" y="170651"/>
                    <a:pt x="277774" y="250768"/>
                    <a:pt x="178945" y="250768"/>
                  </a:cubicBezTo>
                  <a:cubicBezTo>
                    <a:pt x="80116" y="250768"/>
                    <a:pt x="0" y="170651"/>
                    <a:pt x="0" y="71822"/>
                  </a:cubicBezTo>
                  <a:cubicBezTo>
                    <a:pt x="0" y="47115"/>
                    <a:pt x="5007" y="23577"/>
                    <a:pt x="14062" y="216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dirty="0">
                <a:solidFill>
                  <a:schemeClr val="bg1"/>
                </a:solidFill>
                <a:latin typeface="+mj-lt"/>
              </a:endParaRPr>
            </a:p>
          </p:txBody>
        </p:sp>
        <p:sp>
          <p:nvSpPr>
            <p:cNvPr id="82" name="Freeform: Shape 81">
              <a:extLst>
                <a:ext uri="{FF2B5EF4-FFF2-40B4-BE49-F238E27FC236}">
                  <a16:creationId xmlns:a16="http://schemas.microsoft.com/office/drawing/2014/main" id="{B2B9146B-FA1E-4250-A50E-77104DCE2ADD}"/>
                </a:ext>
              </a:extLst>
            </p:cNvPr>
            <p:cNvSpPr/>
            <p:nvPr userDrawn="1"/>
          </p:nvSpPr>
          <p:spPr>
            <a:xfrm>
              <a:off x="8985426" y="-452"/>
              <a:ext cx="357890" cy="250768"/>
            </a:xfrm>
            <a:custGeom>
              <a:avLst/>
              <a:gdLst>
                <a:gd name="connsiteX0" fmla="*/ 15524 w 357890"/>
                <a:gd name="connsiteY0" fmla="*/ 0 h 250768"/>
                <a:gd name="connsiteX1" fmla="*/ 342366 w 357890"/>
                <a:gd name="connsiteY1" fmla="*/ 0 h 250768"/>
                <a:gd name="connsiteX2" fmla="*/ 343828 w 357890"/>
                <a:gd name="connsiteY2" fmla="*/ 2168 h 250768"/>
                <a:gd name="connsiteX3" fmla="*/ 357890 w 357890"/>
                <a:gd name="connsiteY3" fmla="*/ 71822 h 250768"/>
                <a:gd name="connsiteX4" fmla="*/ 178945 w 357890"/>
                <a:gd name="connsiteY4" fmla="*/ 250768 h 250768"/>
                <a:gd name="connsiteX5" fmla="*/ 0 w 357890"/>
                <a:gd name="connsiteY5" fmla="*/ 71822 h 250768"/>
                <a:gd name="connsiteX6" fmla="*/ 14062 w 357890"/>
                <a:gd name="connsiteY6" fmla="*/ 2168 h 25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90" h="250768">
                  <a:moveTo>
                    <a:pt x="15524" y="0"/>
                  </a:moveTo>
                  <a:lnTo>
                    <a:pt x="342366" y="0"/>
                  </a:lnTo>
                  <a:lnTo>
                    <a:pt x="343828" y="2168"/>
                  </a:lnTo>
                  <a:cubicBezTo>
                    <a:pt x="352883" y="23577"/>
                    <a:pt x="357890" y="47115"/>
                    <a:pt x="357890" y="71822"/>
                  </a:cubicBezTo>
                  <a:cubicBezTo>
                    <a:pt x="357890" y="170651"/>
                    <a:pt x="277774" y="250768"/>
                    <a:pt x="178945" y="250768"/>
                  </a:cubicBezTo>
                  <a:cubicBezTo>
                    <a:pt x="80116" y="250768"/>
                    <a:pt x="0" y="170651"/>
                    <a:pt x="0" y="71822"/>
                  </a:cubicBezTo>
                  <a:cubicBezTo>
                    <a:pt x="0" y="47115"/>
                    <a:pt x="5007" y="23577"/>
                    <a:pt x="14062" y="21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dirty="0">
                <a:solidFill>
                  <a:schemeClr val="bg1"/>
                </a:solidFill>
                <a:latin typeface="+mj-lt"/>
              </a:endParaRPr>
            </a:p>
          </p:txBody>
        </p:sp>
        <p:sp>
          <p:nvSpPr>
            <p:cNvPr id="88" name="Freeform: Shape 87">
              <a:extLst>
                <a:ext uri="{FF2B5EF4-FFF2-40B4-BE49-F238E27FC236}">
                  <a16:creationId xmlns:a16="http://schemas.microsoft.com/office/drawing/2014/main" id="{62C22C43-9679-F8E8-A8C8-BABEFA005639}"/>
                </a:ext>
              </a:extLst>
            </p:cNvPr>
            <p:cNvSpPr/>
            <p:nvPr userDrawn="1"/>
          </p:nvSpPr>
          <p:spPr>
            <a:xfrm>
              <a:off x="10776984" y="-452"/>
              <a:ext cx="357890" cy="250768"/>
            </a:xfrm>
            <a:custGeom>
              <a:avLst/>
              <a:gdLst>
                <a:gd name="connsiteX0" fmla="*/ 15524 w 357890"/>
                <a:gd name="connsiteY0" fmla="*/ 0 h 250768"/>
                <a:gd name="connsiteX1" fmla="*/ 342366 w 357890"/>
                <a:gd name="connsiteY1" fmla="*/ 0 h 250768"/>
                <a:gd name="connsiteX2" fmla="*/ 343828 w 357890"/>
                <a:gd name="connsiteY2" fmla="*/ 2168 h 250768"/>
                <a:gd name="connsiteX3" fmla="*/ 357890 w 357890"/>
                <a:gd name="connsiteY3" fmla="*/ 71822 h 250768"/>
                <a:gd name="connsiteX4" fmla="*/ 178945 w 357890"/>
                <a:gd name="connsiteY4" fmla="*/ 250768 h 250768"/>
                <a:gd name="connsiteX5" fmla="*/ 0 w 357890"/>
                <a:gd name="connsiteY5" fmla="*/ 71822 h 250768"/>
                <a:gd name="connsiteX6" fmla="*/ 14062 w 357890"/>
                <a:gd name="connsiteY6" fmla="*/ 2168 h 25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90" h="250768">
                  <a:moveTo>
                    <a:pt x="15524" y="0"/>
                  </a:moveTo>
                  <a:lnTo>
                    <a:pt x="342366" y="0"/>
                  </a:lnTo>
                  <a:lnTo>
                    <a:pt x="343828" y="2168"/>
                  </a:lnTo>
                  <a:cubicBezTo>
                    <a:pt x="352883" y="23577"/>
                    <a:pt x="357890" y="47115"/>
                    <a:pt x="357890" y="71822"/>
                  </a:cubicBezTo>
                  <a:cubicBezTo>
                    <a:pt x="357890" y="170651"/>
                    <a:pt x="277774" y="250768"/>
                    <a:pt x="178945" y="250768"/>
                  </a:cubicBezTo>
                  <a:cubicBezTo>
                    <a:pt x="80116" y="250768"/>
                    <a:pt x="0" y="170651"/>
                    <a:pt x="0" y="71822"/>
                  </a:cubicBezTo>
                  <a:cubicBezTo>
                    <a:pt x="0" y="47115"/>
                    <a:pt x="5007" y="23577"/>
                    <a:pt x="14062" y="216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dirty="0">
                <a:solidFill>
                  <a:schemeClr val="bg1"/>
                </a:solidFill>
                <a:latin typeface="+mj-lt"/>
              </a:endParaRPr>
            </a:p>
          </p:txBody>
        </p:sp>
        <p:sp>
          <p:nvSpPr>
            <p:cNvPr id="90" name="Freeform: Shape 89">
              <a:extLst>
                <a:ext uri="{FF2B5EF4-FFF2-40B4-BE49-F238E27FC236}">
                  <a16:creationId xmlns:a16="http://schemas.microsoft.com/office/drawing/2014/main" id="{CB7D35C3-F817-D56D-9450-3B0A6BCA26BD}"/>
                </a:ext>
              </a:extLst>
            </p:cNvPr>
            <p:cNvSpPr/>
            <p:nvPr userDrawn="1"/>
          </p:nvSpPr>
          <p:spPr>
            <a:xfrm>
              <a:off x="11374170" y="-452"/>
              <a:ext cx="357890" cy="250768"/>
            </a:xfrm>
            <a:custGeom>
              <a:avLst/>
              <a:gdLst>
                <a:gd name="connsiteX0" fmla="*/ 15524 w 357890"/>
                <a:gd name="connsiteY0" fmla="*/ 0 h 250768"/>
                <a:gd name="connsiteX1" fmla="*/ 342366 w 357890"/>
                <a:gd name="connsiteY1" fmla="*/ 0 h 250768"/>
                <a:gd name="connsiteX2" fmla="*/ 343828 w 357890"/>
                <a:gd name="connsiteY2" fmla="*/ 2168 h 250768"/>
                <a:gd name="connsiteX3" fmla="*/ 357890 w 357890"/>
                <a:gd name="connsiteY3" fmla="*/ 71822 h 250768"/>
                <a:gd name="connsiteX4" fmla="*/ 178945 w 357890"/>
                <a:gd name="connsiteY4" fmla="*/ 250768 h 250768"/>
                <a:gd name="connsiteX5" fmla="*/ 0 w 357890"/>
                <a:gd name="connsiteY5" fmla="*/ 71822 h 250768"/>
                <a:gd name="connsiteX6" fmla="*/ 14062 w 357890"/>
                <a:gd name="connsiteY6" fmla="*/ 2168 h 25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90" h="250768">
                  <a:moveTo>
                    <a:pt x="15524" y="0"/>
                  </a:moveTo>
                  <a:lnTo>
                    <a:pt x="342366" y="0"/>
                  </a:lnTo>
                  <a:lnTo>
                    <a:pt x="343828" y="2168"/>
                  </a:lnTo>
                  <a:cubicBezTo>
                    <a:pt x="352883" y="23577"/>
                    <a:pt x="357890" y="47115"/>
                    <a:pt x="357890" y="71822"/>
                  </a:cubicBezTo>
                  <a:cubicBezTo>
                    <a:pt x="357890" y="170651"/>
                    <a:pt x="277774" y="250768"/>
                    <a:pt x="178945" y="250768"/>
                  </a:cubicBezTo>
                  <a:cubicBezTo>
                    <a:pt x="80116" y="250768"/>
                    <a:pt x="0" y="170651"/>
                    <a:pt x="0" y="71822"/>
                  </a:cubicBezTo>
                  <a:cubicBezTo>
                    <a:pt x="0" y="47115"/>
                    <a:pt x="5007" y="23577"/>
                    <a:pt x="14062" y="216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dirty="0">
                <a:solidFill>
                  <a:schemeClr val="bg1"/>
                </a:solidFill>
                <a:latin typeface="+mj-lt"/>
              </a:endParaRPr>
            </a:p>
          </p:txBody>
        </p:sp>
        <p:sp>
          <p:nvSpPr>
            <p:cNvPr id="95" name="Freeform: Shape 94">
              <a:extLst>
                <a:ext uri="{FF2B5EF4-FFF2-40B4-BE49-F238E27FC236}">
                  <a16:creationId xmlns:a16="http://schemas.microsoft.com/office/drawing/2014/main" id="{634D209A-6152-8FA9-0BF3-B55AE5FD0445}"/>
                </a:ext>
              </a:extLst>
            </p:cNvPr>
            <p:cNvSpPr/>
            <p:nvPr userDrawn="1"/>
          </p:nvSpPr>
          <p:spPr>
            <a:xfrm>
              <a:off x="11971357" y="-452"/>
              <a:ext cx="220645" cy="250768"/>
            </a:xfrm>
            <a:custGeom>
              <a:avLst/>
              <a:gdLst>
                <a:gd name="connsiteX0" fmla="*/ 15524 w 220645"/>
                <a:gd name="connsiteY0" fmla="*/ 0 h 250768"/>
                <a:gd name="connsiteX1" fmla="*/ 220645 w 220645"/>
                <a:gd name="connsiteY1" fmla="*/ 0 h 250768"/>
                <a:gd name="connsiteX2" fmla="*/ 220645 w 220645"/>
                <a:gd name="connsiteY2" fmla="*/ 242349 h 250768"/>
                <a:gd name="connsiteX3" fmla="*/ 178945 w 220645"/>
                <a:gd name="connsiteY3" fmla="*/ 250768 h 250768"/>
                <a:gd name="connsiteX4" fmla="*/ 0 w 220645"/>
                <a:gd name="connsiteY4" fmla="*/ 71822 h 250768"/>
                <a:gd name="connsiteX5" fmla="*/ 14062 w 220645"/>
                <a:gd name="connsiteY5" fmla="*/ 2168 h 25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645" h="250768">
                  <a:moveTo>
                    <a:pt x="15524" y="0"/>
                  </a:moveTo>
                  <a:lnTo>
                    <a:pt x="220645" y="0"/>
                  </a:lnTo>
                  <a:lnTo>
                    <a:pt x="220645" y="242349"/>
                  </a:lnTo>
                  <a:lnTo>
                    <a:pt x="178945" y="250768"/>
                  </a:lnTo>
                  <a:cubicBezTo>
                    <a:pt x="80116" y="250768"/>
                    <a:pt x="0" y="170651"/>
                    <a:pt x="0" y="71822"/>
                  </a:cubicBezTo>
                  <a:cubicBezTo>
                    <a:pt x="0" y="47115"/>
                    <a:pt x="5007" y="23577"/>
                    <a:pt x="14062" y="21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dirty="0">
                <a:solidFill>
                  <a:schemeClr val="bg1"/>
                </a:solidFill>
                <a:latin typeface="+mj-lt"/>
              </a:endParaRPr>
            </a:p>
          </p:txBody>
        </p:sp>
        <p:sp>
          <p:nvSpPr>
            <p:cNvPr id="76" name="Oval 75">
              <a:extLst>
                <a:ext uri="{FF2B5EF4-FFF2-40B4-BE49-F238E27FC236}">
                  <a16:creationId xmlns:a16="http://schemas.microsoft.com/office/drawing/2014/main" id="{2681160F-95B0-290B-06BF-E3F8639910BA}"/>
                </a:ext>
              </a:extLst>
            </p:cNvPr>
            <p:cNvSpPr/>
            <p:nvPr userDrawn="1"/>
          </p:nvSpPr>
          <p:spPr>
            <a:xfrm>
              <a:off x="8985426" y="490252"/>
              <a:ext cx="357890" cy="3578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80" name="Freeform: Shape 79">
              <a:extLst>
                <a:ext uri="{FF2B5EF4-FFF2-40B4-BE49-F238E27FC236}">
                  <a16:creationId xmlns:a16="http://schemas.microsoft.com/office/drawing/2014/main" id="{0970FDAB-F0DE-12BA-681D-6EA757BBD401}"/>
                </a:ext>
              </a:extLst>
            </p:cNvPr>
            <p:cNvSpPr/>
            <p:nvPr userDrawn="1"/>
          </p:nvSpPr>
          <p:spPr>
            <a:xfrm>
              <a:off x="8434036" y="-452"/>
              <a:ext cx="357890" cy="250768"/>
            </a:xfrm>
            <a:custGeom>
              <a:avLst/>
              <a:gdLst>
                <a:gd name="connsiteX0" fmla="*/ 15524 w 357890"/>
                <a:gd name="connsiteY0" fmla="*/ 0 h 250768"/>
                <a:gd name="connsiteX1" fmla="*/ 342366 w 357890"/>
                <a:gd name="connsiteY1" fmla="*/ 0 h 250768"/>
                <a:gd name="connsiteX2" fmla="*/ 343828 w 357890"/>
                <a:gd name="connsiteY2" fmla="*/ 2168 h 250768"/>
                <a:gd name="connsiteX3" fmla="*/ 357890 w 357890"/>
                <a:gd name="connsiteY3" fmla="*/ 71822 h 250768"/>
                <a:gd name="connsiteX4" fmla="*/ 178945 w 357890"/>
                <a:gd name="connsiteY4" fmla="*/ 250768 h 250768"/>
                <a:gd name="connsiteX5" fmla="*/ 0 w 357890"/>
                <a:gd name="connsiteY5" fmla="*/ 71822 h 250768"/>
                <a:gd name="connsiteX6" fmla="*/ 14062 w 357890"/>
                <a:gd name="connsiteY6" fmla="*/ 2168 h 25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90" h="250768">
                  <a:moveTo>
                    <a:pt x="15524" y="0"/>
                  </a:moveTo>
                  <a:lnTo>
                    <a:pt x="342366" y="0"/>
                  </a:lnTo>
                  <a:lnTo>
                    <a:pt x="343828" y="2168"/>
                  </a:lnTo>
                  <a:cubicBezTo>
                    <a:pt x="352883" y="23577"/>
                    <a:pt x="357890" y="47115"/>
                    <a:pt x="357890" y="71822"/>
                  </a:cubicBezTo>
                  <a:cubicBezTo>
                    <a:pt x="357890" y="170651"/>
                    <a:pt x="277774" y="250768"/>
                    <a:pt x="178945" y="250768"/>
                  </a:cubicBezTo>
                  <a:cubicBezTo>
                    <a:pt x="80116" y="250768"/>
                    <a:pt x="0" y="170651"/>
                    <a:pt x="0" y="71822"/>
                  </a:cubicBezTo>
                  <a:cubicBezTo>
                    <a:pt x="0" y="47115"/>
                    <a:pt x="5007" y="23577"/>
                    <a:pt x="14062" y="216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dirty="0">
                <a:solidFill>
                  <a:schemeClr val="bg1"/>
                </a:solidFill>
                <a:latin typeface="+mj-lt"/>
              </a:endParaRPr>
            </a:p>
          </p:txBody>
        </p:sp>
      </p:grpSp>
    </p:spTree>
    <p:extLst>
      <p:ext uri="{BB962C8B-B14F-4D97-AF65-F5344CB8AC3E}">
        <p14:creationId xmlns:p14="http://schemas.microsoft.com/office/powerpoint/2010/main" val="36280344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no subhea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1EF559F-436D-469C-A419-AE01C38B8CCD}"/>
              </a:ext>
            </a:extLst>
          </p:cNvPr>
          <p:cNvSpPr>
            <a:spLocks noGrp="1"/>
          </p:cNvSpPr>
          <p:nvPr>
            <p:ph type="body" sz="quarter" idx="10"/>
          </p:nvPr>
        </p:nvSpPr>
        <p:spPr>
          <a:xfrm>
            <a:off x="457200" y="1968498"/>
            <a:ext cx="11277600" cy="431800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758952"/>
          </a:xfrm>
        </p:spPr>
        <p:txBody>
          <a:bodyPr/>
          <a:lstStyle>
            <a:lvl1pPr>
              <a:defRPr/>
            </a:lvl1pPr>
          </a:lstStyle>
          <a:p>
            <a:r>
              <a:rPr lang="en-US"/>
              <a:t>Click to edit Master title style</a:t>
            </a:r>
          </a:p>
        </p:txBody>
      </p:sp>
      <p:sp>
        <p:nvSpPr>
          <p:cNvPr id="6" name="Footer Placeholder 10">
            <a:extLst>
              <a:ext uri="{FF2B5EF4-FFF2-40B4-BE49-F238E27FC236}">
                <a16:creationId xmlns:a16="http://schemas.microsoft.com/office/drawing/2014/main" id="{D1B9E611-EBCB-4798-8F9E-3B0DB65C3D23}"/>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20833449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no subhead: 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758952"/>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279606EA-FADA-4FE6-87E6-E09757D0B27B}"/>
              </a:ext>
            </a:extLst>
          </p:cNvPr>
          <p:cNvSpPr>
            <a:spLocks noGrp="1"/>
          </p:cNvSpPr>
          <p:nvPr>
            <p:ph idx="1"/>
          </p:nvPr>
        </p:nvSpPr>
        <p:spPr>
          <a:xfrm>
            <a:off x="457200"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90CA3985-E3DD-4612-804A-CEB02709C77E}"/>
              </a:ext>
            </a:extLst>
          </p:cNvPr>
          <p:cNvSpPr>
            <a:spLocks noGrp="1"/>
          </p:cNvSpPr>
          <p:nvPr>
            <p:ph idx="14"/>
          </p:nvPr>
        </p:nvSpPr>
        <p:spPr>
          <a:xfrm>
            <a:off x="6268212"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4A26347B-2021-4942-92C1-51B7B994DD5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8132077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no subhead: Two content weighted righ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758952"/>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7A025CA9-E115-4D52-8789-5A3534668F32}"/>
              </a:ext>
            </a:extLst>
          </p:cNvPr>
          <p:cNvSpPr>
            <a:spLocks noGrp="1"/>
          </p:cNvSpPr>
          <p:nvPr>
            <p:ph idx="1"/>
          </p:nvPr>
        </p:nvSpPr>
        <p:spPr>
          <a:xfrm>
            <a:off x="4341478" y="1967113"/>
            <a:ext cx="7390273"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53492ED-1851-4AF7-BFB3-E3A888CEEF82}"/>
              </a:ext>
            </a:extLst>
          </p:cNvPr>
          <p:cNvSpPr>
            <a:spLocks noGrp="1"/>
          </p:cNvSpPr>
          <p:nvPr>
            <p:ph idx="14"/>
          </p:nvPr>
        </p:nvSpPr>
        <p:spPr>
          <a:xfrm>
            <a:off x="457200" y="1967113"/>
            <a:ext cx="3538497"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A113D465-78B8-4352-8A52-982DE49E00B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8312139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no subhead: Two content weighted lef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758952"/>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2F0F5A16-0072-4CEB-B2D7-4ACEE38C201C}"/>
              </a:ext>
            </a:extLst>
          </p:cNvPr>
          <p:cNvSpPr>
            <a:spLocks noGrp="1"/>
          </p:cNvSpPr>
          <p:nvPr>
            <p:ph idx="14"/>
          </p:nvPr>
        </p:nvSpPr>
        <p:spPr>
          <a:xfrm>
            <a:off x="8198864" y="1967113"/>
            <a:ext cx="3519032"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854B4451-4579-4EF1-B801-2FD80690408C}"/>
              </a:ext>
            </a:extLst>
          </p:cNvPr>
          <p:cNvSpPr>
            <a:spLocks noGrp="1"/>
          </p:cNvSpPr>
          <p:nvPr>
            <p:ph idx="1"/>
          </p:nvPr>
        </p:nvSpPr>
        <p:spPr>
          <a:xfrm>
            <a:off x="457199" y="1967113"/>
            <a:ext cx="7395883"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9A3BCCF9-FD2E-4741-9A94-8ED367E8288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7926513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no subhead: Three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758952"/>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61CC9BBA-547D-4E18-BCA7-FDB5D1F64034}"/>
              </a:ext>
            </a:extLst>
          </p:cNvPr>
          <p:cNvSpPr>
            <a:spLocks noGrp="1"/>
          </p:cNvSpPr>
          <p:nvPr>
            <p:ph idx="14"/>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35C31D28-D6BF-43CC-A204-E65B83F1FE2C}"/>
              </a:ext>
            </a:extLst>
          </p:cNvPr>
          <p:cNvSpPr>
            <a:spLocks noGrp="1"/>
          </p:cNvSpPr>
          <p:nvPr>
            <p:ph idx="15"/>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A8A136-B3F1-4CD4-96F0-FC2034A3A402}"/>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32F2873F-33B6-4CA9-93C0-00806D71AFF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27981096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no subhead: Four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758952"/>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B4FECF13-45A3-4E5E-9C50-1FB1D52E748C}"/>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CF27CFD2-9839-4A48-8EC3-59FE0833DF69}"/>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9333903E-DD09-4D1B-A705-0126772D0C20}"/>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307A4E12-8941-4699-8891-EE211FDC74A2}"/>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E34D3C8B-5D25-412C-B2B6-1C230F6ECB6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9520823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no subhead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6A006-79D6-4FC0-8944-ED8D33182FB5}"/>
              </a:ext>
            </a:extLst>
          </p:cNvPr>
          <p:cNvSpPr>
            <a:spLocks noGrp="1"/>
          </p:cNvSpPr>
          <p:nvPr>
            <p:ph type="title"/>
          </p:nvPr>
        </p:nvSpPr>
        <p:spPr>
          <a:xfrm>
            <a:off x="457200" y="457200"/>
            <a:ext cx="11274552" cy="758952"/>
          </a:xfrm>
        </p:spPr>
        <p:txBody>
          <a:bodyPr/>
          <a:lstStyle/>
          <a:p>
            <a:r>
              <a:rPr lang="en-US"/>
              <a:t>Click to edit Master title style</a:t>
            </a:r>
          </a:p>
        </p:txBody>
      </p:sp>
      <p:sp>
        <p:nvSpPr>
          <p:cNvPr id="4" name="Footer Placeholder 10">
            <a:extLst>
              <a:ext uri="{FF2B5EF4-FFF2-40B4-BE49-F238E27FC236}">
                <a16:creationId xmlns:a16="http://schemas.microsoft.com/office/drawing/2014/main" id="{8B40CF54-3FB2-43C4-8ED2-061175C03E2F}"/>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17878335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ne-line title with subhea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26900AD-628D-4F3E-9698-1B0469E3E094}"/>
              </a:ext>
            </a:extLst>
          </p:cNvPr>
          <p:cNvSpPr>
            <a:spLocks noGrp="1"/>
          </p:cNvSpPr>
          <p:nvPr>
            <p:ph type="body" sz="quarter" idx="17"/>
          </p:nvPr>
        </p:nvSpPr>
        <p:spPr>
          <a:xfrm>
            <a:off x="457200" y="87028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6" name="Footer Placeholder 10">
            <a:extLst>
              <a:ext uri="{FF2B5EF4-FFF2-40B4-BE49-F238E27FC236}">
                <a16:creationId xmlns:a16="http://schemas.microsoft.com/office/drawing/2014/main" id="{AA397C8B-D09B-41B4-A86B-A6CE5A8695E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
        <p:nvSpPr>
          <p:cNvPr id="3" name="Content Placeholder 2">
            <a:extLst>
              <a:ext uri="{FF2B5EF4-FFF2-40B4-BE49-F238E27FC236}">
                <a16:creationId xmlns:a16="http://schemas.microsoft.com/office/drawing/2014/main" id="{F7D73F4F-197F-7E57-AA50-C56A9C6D183A}"/>
              </a:ext>
            </a:extLst>
          </p:cNvPr>
          <p:cNvSpPr>
            <a:spLocks noGrp="1"/>
          </p:cNvSpPr>
          <p:nvPr>
            <p:ph sz="quarter" idx="18"/>
          </p:nvPr>
        </p:nvSpPr>
        <p:spPr>
          <a:xfrm>
            <a:off x="457199" y="1967112"/>
            <a:ext cx="11274425" cy="431938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149249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One-line title with subhead: Two content">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C47D26ED-DCAC-784D-8FBF-7B4971D8ADF3}"/>
              </a:ext>
            </a:extLst>
          </p:cNvPr>
          <p:cNvSpPr>
            <a:spLocks noGrp="1"/>
          </p:cNvSpPr>
          <p:nvPr>
            <p:ph idx="1"/>
          </p:nvPr>
        </p:nvSpPr>
        <p:spPr>
          <a:xfrm>
            <a:off x="457200"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2">
            <a:extLst>
              <a:ext uri="{FF2B5EF4-FFF2-40B4-BE49-F238E27FC236}">
                <a16:creationId xmlns:a16="http://schemas.microsoft.com/office/drawing/2014/main" id="{AF362B3D-2ED9-9544-AB97-326723A5E00A}"/>
              </a:ext>
            </a:extLst>
          </p:cNvPr>
          <p:cNvSpPr>
            <a:spLocks noGrp="1"/>
          </p:cNvSpPr>
          <p:nvPr>
            <p:ph idx="14"/>
          </p:nvPr>
        </p:nvSpPr>
        <p:spPr>
          <a:xfrm>
            <a:off x="6268212"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itle 4">
            <a:extLst>
              <a:ext uri="{FF2B5EF4-FFF2-40B4-BE49-F238E27FC236}">
                <a16:creationId xmlns:a16="http://schemas.microsoft.com/office/drawing/2014/main" id="{F8074E31-D111-4E4A-BFED-12CF43E6D9E7}"/>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AFE581CB-9630-442F-9F85-5B73CB1A9789}"/>
              </a:ext>
            </a:extLst>
          </p:cNvPr>
          <p:cNvSpPr>
            <a:spLocks noGrp="1"/>
          </p:cNvSpPr>
          <p:nvPr>
            <p:ph type="body" idx="1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Footer Placeholder 10">
            <a:extLst>
              <a:ext uri="{FF2B5EF4-FFF2-40B4-BE49-F238E27FC236}">
                <a16:creationId xmlns:a16="http://schemas.microsoft.com/office/drawing/2014/main" id="{F8FD40ED-5AB8-4DC4-8FC4-4B5A986D340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042491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no subhead: Two content weighted righ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7A025CA9-E115-4D52-8789-5A3534668F32}"/>
              </a:ext>
            </a:extLst>
          </p:cNvPr>
          <p:cNvSpPr>
            <a:spLocks noGrp="1"/>
          </p:cNvSpPr>
          <p:nvPr>
            <p:ph idx="1"/>
          </p:nvPr>
        </p:nvSpPr>
        <p:spPr>
          <a:xfrm>
            <a:off x="457200" y="1967113"/>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53492ED-1851-4AF7-BFB3-E3A888CEEF82}"/>
              </a:ext>
            </a:extLst>
          </p:cNvPr>
          <p:cNvSpPr>
            <a:spLocks noGrp="1"/>
          </p:cNvSpPr>
          <p:nvPr>
            <p:ph idx="14"/>
          </p:nvPr>
        </p:nvSpPr>
        <p:spPr>
          <a:xfrm>
            <a:off x="4341479" y="1967113"/>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A113D465-78B8-4352-8A52-982DE49E00B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381938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One-line title with subhead: Two content weighted right">
    <p:spTree>
      <p:nvGrpSpPr>
        <p:cNvPr id="1" name=""/>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57A2ABEF-208D-4586-9E4F-EE7470886029}"/>
              </a:ext>
            </a:extLst>
          </p:cNvPr>
          <p:cNvSpPr>
            <a:spLocks noGrp="1"/>
          </p:cNvSpPr>
          <p:nvPr>
            <p:ph idx="1"/>
          </p:nvPr>
        </p:nvSpPr>
        <p:spPr>
          <a:xfrm>
            <a:off x="457200" y="1967113"/>
            <a:ext cx="3538497"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12643E8C-C561-4D13-B00A-51A91E0A4407}"/>
              </a:ext>
            </a:extLst>
          </p:cNvPr>
          <p:cNvSpPr>
            <a:spLocks noGrp="1"/>
          </p:cNvSpPr>
          <p:nvPr>
            <p:ph idx="14"/>
          </p:nvPr>
        </p:nvSpPr>
        <p:spPr>
          <a:xfrm>
            <a:off x="4341479" y="1967113"/>
            <a:ext cx="7390272"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itle 4">
            <a:extLst>
              <a:ext uri="{FF2B5EF4-FFF2-40B4-BE49-F238E27FC236}">
                <a16:creationId xmlns:a16="http://schemas.microsoft.com/office/drawing/2014/main" id="{F8074E31-D111-4E4A-BFED-12CF43E6D9E7}"/>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AFE581CB-9630-442F-9F85-5B73CB1A9789}"/>
              </a:ext>
            </a:extLst>
          </p:cNvPr>
          <p:cNvSpPr>
            <a:spLocks noGrp="1"/>
          </p:cNvSpPr>
          <p:nvPr>
            <p:ph type="body" idx="1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Footer Placeholder 10">
            <a:extLst>
              <a:ext uri="{FF2B5EF4-FFF2-40B4-BE49-F238E27FC236}">
                <a16:creationId xmlns:a16="http://schemas.microsoft.com/office/drawing/2014/main" id="{96D6A4C0-6EC8-4405-ADE8-043BEC650C01}"/>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22799574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One-line title with subhead: Two content weighted lef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1EEACE-D06E-49E0-A987-8E14B93C2FF3}"/>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73543151-CB72-4095-A281-6E166F8202F1}"/>
              </a:ext>
            </a:extLst>
          </p:cNvPr>
          <p:cNvSpPr>
            <a:spLocks noGrp="1"/>
          </p:cNvSpPr>
          <p:nvPr>
            <p:ph type="body" idx="16"/>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a16="http://schemas.microsoft.com/office/drawing/2014/main" id="{543447AD-9B2C-4F8B-8840-33CC5A99A884}"/>
              </a:ext>
            </a:extLst>
          </p:cNvPr>
          <p:cNvSpPr>
            <a:spLocks noGrp="1"/>
          </p:cNvSpPr>
          <p:nvPr>
            <p:ph idx="14"/>
          </p:nvPr>
        </p:nvSpPr>
        <p:spPr>
          <a:xfrm>
            <a:off x="457200" y="1967113"/>
            <a:ext cx="7395882"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6F568C8B-28E5-4A13-87CC-8002898E41B6}"/>
              </a:ext>
            </a:extLst>
          </p:cNvPr>
          <p:cNvSpPr>
            <a:spLocks noGrp="1"/>
          </p:cNvSpPr>
          <p:nvPr>
            <p:ph idx="1"/>
          </p:nvPr>
        </p:nvSpPr>
        <p:spPr>
          <a:xfrm>
            <a:off x="8198864" y="1967113"/>
            <a:ext cx="3519033"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C563DA4D-3F63-4B6C-B996-0708DC1DB49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7532654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One-line title with subhead: Three content">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1FFE35A8-3B2A-4D50-B389-3EFEF7C33AEF}"/>
              </a:ext>
            </a:extLst>
          </p:cNvPr>
          <p:cNvSpPr>
            <a:spLocks noGrp="1"/>
          </p:cNvSpPr>
          <p:nvPr>
            <p:ph idx="14"/>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EE448C72-99CE-44E5-9192-1C07E845DB90}"/>
              </a:ext>
            </a:extLst>
          </p:cNvPr>
          <p:cNvSpPr>
            <a:spLocks noGrp="1"/>
          </p:cNvSpPr>
          <p:nvPr>
            <p:ph idx="15"/>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6370C859-C19B-4489-A1B2-207EA480FA4A}"/>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6" name="Text Placeholder 2">
            <a:extLst>
              <a:ext uri="{FF2B5EF4-FFF2-40B4-BE49-F238E27FC236}">
                <a16:creationId xmlns:a16="http://schemas.microsoft.com/office/drawing/2014/main" id="{0AD172E0-9AA6-41A2-8A2C-69AC58E1A524}"/>
              </a:ext>
            </a:extLst>
          </p:cNvPr>
          <p:cNvSpPr>
            <a:spLocks noGrp="1"/>
          </p:cNvSpPr>
          <p:nvPr>
            <p:ph type="body" idx="18"/>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2">
            <a:extLst>
              <a:ext uri="{FF2B5EF4-FFF2-40B4-BE49-F238E27FC236}">
                <a16:creationId xmlns:a16="http://schemas.microsoft.com/office/drawing/2014/main" id="{F40B6C54-3A77-4D1F-9FE2-40B10EEB6CEA}"/>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FD6F40AF-208C-439C-A929-97812791AA4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42751563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One-line title with subhead: Four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A8119-8A9D-4E8D-9FBE-CEFF19695DCE}"/>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21" name="Text Placeholder 2">
            <a:extLst>
              <a:ext uri="{FF2B5EF4-FFF2-40B4-BE49-F238E27FC236}">
                <a16:creationId xmlns:a16="http://schemas.microsoft.com/office/drawing/2014/main" id="{88B5D3F9-9FEE-4FC1-8557-65F2161D1E1B}"/>
              </a:ext>
            </a:extLst>
          </p:cNvPr>
          <p:cNvSpPr>
            <a:spLocks noGrp="1"/>
          </p:cNvSpPr>
          <p:nvPr>
            <p:ph type="body" idx="2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Content Placeholder 2">
            <a:extLst>
              <a:ext uri="{FF2B5EF4-FFF2-40B4-BE49-F238E27FC236}">
                <a16:creationId xmlns:a16="http://schemas.microsoft.com/office/drawing/2014/main" id="{AEE73A41-482C-463A-8FE1-6CE47D59D0E2}"/>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6C11CA0D-977D-49E5-9086-5ABC6F80618D}"/>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A8BF6AFA-475F-4876-BEA9-2BDA015EF2DD}"/>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2FB7FBF6-36AE-49CD-B5DB-672873569C89}"/>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10">
            <a:extLst>
              <a:ext uri="{FF2B5EF4-FFF2-40B4-BE49-F238E27FC236}">
                <a16:creationId xmlns:a16="http://schemas.microsoft.com/office/drawing/2014/main" id="{58A3B94D-2155-4BEB-A474-C5E26315EEAA}"/>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2645152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One-line title with subhead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1EEACE-D06E-49E0-A987-8E14B93C2FF3}"/>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73543151-CB72-4095-A281-6E166F8202F1}"/>
              </a:ext>
            </a:extLst>
          </p:cNvPr>
          <p:cNvSpPr>
            <a:spLocks noGrp="1"/>
          </p:cNvSpPr>
          <p:nvPr>
            <p:ph type="body" idx="16"/>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Footer Placeholder 10">
            <a:extLst>
              <a:ext uri="{FF2B5EF4-FFF2-40B4-BE49-F238E27FC236}">
                <a16:creationId xmlns:a16="http://schemas.microsoft.com/office/drawing/2014/main" id="{A1CE9E29-EC43-47AD-89B5-9689BD910B3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3297996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line title with subhead">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lvl1pPr>
              <a:defRPr/>
            </a:lvl1pPr>
          </a:lstStyle>
          <a:p>
            <a:r>
              <a:rPr lang="en-US"/>
              <a:t>Click to edit Master title style</a:t>
            </a:r>
          </a:p>
        </p:txBody>
      </p:sp>
      <p:sp>
        <p:nvSpPr>
          <p:cNvPr id="5" name="Footer Placeholder 10">
            <a:extLst>
              <a:ext uri="{FF2B5EF4-FFF2-40B4-BE49-F238E27FC236}">
                <a16:creationId xmlns:a16="http://schemas.microsoft.com/office/drawing/2014/main" id="{79538170-21B6-4714-A9AD-5E119CA077D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
        <p:nvSpPr>
          <p:cNvPr id="4" name="Content Placeholder 3">
            <a:extLst>
              <a:ext uri="{FF2B5EF4-FFF2-40B4-BE49-F238E27FC236}">
                <a16:creationId xmlns:a16="http://schemas.microsoft.com/office/drawing/2014/main" id="{4558813C-E2AB-9D50-55C5-F8B396864FB7}"/>
              </a:ext>
            </a:extLst>
          </p:cNvPr>
          <p:cNvSpPr>
            <a:spLocks noGrp="1"/>
          </p:cNvSpPr>
          <p:nvPr>
            <p:ph sz="quarter" idx="18"/>
          </p:nvPr>
        </p:nvSpPr>
        <p:spPr>
          <a:xfrm>
            <a:off x="457200" y="1967113"/>
            <a:ext cx="11274424" cy="431938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598015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line title with subhead: Two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14558AAC-739A-4D30-9B92-0A9FE3CDA49D}"/>
              </a:ext>
            </a:extLst>
          </p:cNvPr>
          <p:cNvSpPr>
            <a:spLocks noGrp="1"/>
          </p:cNvSpPr>
          <p:nvPr>
            <p:ph idx="1"/>
          </p:nvPr>
        </p:nvSpPr>
        <p:spPr>
          <a:xfrm>
            <a:off x="457200" y="1967112"/>
            <a:ext cx="5463540" cy="43193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9B787B0-48E4-433B-85C7-85541BFCFB95}"/>
              </a:ext>
            </a:extLst>
          </p:cNvPr>
          <p:cNvSpPr>
            <a:spLocks noGrp="1"/>
          </p:cNvSpPr>
          <p:nvPr>
            <p:ph idx="14"/>
          </p:nvPr>
        </p:nvSpPr>
        <p:spPr>
          <a:xfrm>
            <a:off x="6268212" y="1967112"/>
            <a:ext cx="5463540" cy="43193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DFD7C076-3F14-48C3-8F05-9CC51B385EEE}"/>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134439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line title with subhead: Two content weighted righ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2" name="Content Placeholder 2">
            <a:extLst>
              <a:ext uri="{FF2B5EF4-FFF2-40B4-BE49-F238E27FC236}">
                <a16:creationId xmlns:a16="http://schemas.microsoft.com/office/drawing/2014/main" id="{CC545FD2-7A6E-4515-AF06-2BB0F6C9AAC3}"/>
              </a:ext>
            </a:extLst>
          </p:cNvPr>
          <p:cNvSpPr>
            <a:spLocks noGrp="1"/>
          </p:cNvSpPr>
          <p:nvPr>
            <p:ph idx="1"/>
          </p:nvPr>
        </p:nvSpPr>
        <p:spPr>
          <a:xfrm>
            <a:off x="457200" y="1967113"/>
            <a:ext cx="3538497"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0E33CA35-C6F0-4917-B7E6-A30CED917577}"/>
              </a:ext>
            </a:extLst>
          </p:cNvPr>
          <p:cNvSpPr>
            <a:spLocks noGrp="1"/>
          </p:cNvSpPr>
          <p:nvPr>
            <p:ph idx="14"/>
          </p:nvPr>
        </p:nvSpPr>
        <p:spPr>
          <a:xfrm>
            <a:off x="4341479" y="1967113"/>
            <a:ext cx="7390273"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21E9AEFA-CC51-4CE4-AF06-4E0BDE1E97C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7574702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line title with subhead: Two content weighted lef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2" name="Content Placeholder 2">
            <a:extLst>
              <a:ext uri="{FF2B5EF4-FFF2-40B4-BE49-F238E27FC236}">
                <a16:creationId xmlns:a16="http://schemas.microsoft.com/office/drawing/2014/main" id="{2EF85F38-9197-4646-B35C-FB5BF271A7A9}"/>
              </a:ext>
            </a:extLst>
          </p:cNvPr>
          <p:cNvSpPr>
            <a:spLocks noGrp="1"/>
          </p:cNvSpPr>
          <p:nvPr>
            <p:ph idx="14"/>
          </p:nvPr>
        </p:nvSpPr>
        <p:spPr>
          <a:xfrm>
            <a:off x="457200" y="1967113"/>
            <a:ext cx="7395882"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BC7A3651-D256-41A5-AAFF-DB7CE7BFD36B}"/>
              </a:ext>
            </a:extLst>
          </p:cNvPr>
          <p:cNvSpPr>
            <a:spLocks noGrp="1"/>
          </p:cNvSpPr>
          <p:nvPr>
            <p:ph idx="1"/>
          </p:nvPr>
        </p:nvSpPr>
        <p:spPr>
          <a:xfrm>
            <a:off x="8198864" y="1967113"/>
            <a:ext cx="3519033"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748F3F40-E9B0-4B1B-9E2E-81BF2177B7F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15477281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line title with subhead: Three content">
    <p:spTree>
      <p:nvGrpSpPr>
        <p:cNvPr id="1" name=""/>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9C93C290-E978-440A-8017-3A133672AE22}"/>
              </a:ext>
            </a:extLst>
          </p:cNvPr>
          <p:cNvSpPr>
            <a:spLocks noGrp="1"/>
          </p:cNvSpPr>
          <p:nvPr>
            <p:ph idx="14"/>
          </p:nvPr>
        </p:nvSpPr>
        <p:spPr>
          <a:xfrm>
            <a:off x="469320"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32ECA63C-E4C9-4727-B43F-4A7ABC84D728}"/>
              </a:ext>
            </a:extLst>
          </p:cNvPr>
          <p:cNvSpPr>
            <a:spLocks noGrp="1"/>
          </p:cNvSpPr>
          <p:nvPr>
            <p:ph idx="15"/>
          </p:nvPr>
        </p:nvSpPr>
        <p:spPr>
          <a:xfrm>
            <a:off x="4334090"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5" name="Content Placeholder 2">
            <a:extLst>
              <a:ext uri="{FF2B5EF4-FFF2-40B4-BE49-F238E27FC236}">
                <a16:creationId xmlns:a16="http://schemas.microsoft.com/office/drawing/2014/main" id="{7E333B3F-3E99-48D9-B017-755F0DAF0B4B}"/>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09D7F567-DEE9-4052-9068-ACC47817C2F6}"/>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1380287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no subhead: Two content weighted lef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2F0F5A16-0072-4CEB-B2D7-4ACEE38C201C}"/>
              </a:ext>
            </a:extLst>
          </p:cNvPr>
          <p:cNvSpPr>
            <a:spLocks noGrp="1"/>
          </p:cNvSpPr>
          <p:nvPr>
            <p:ph idx="14"/>
          </p:nvPr>
        </p:nvSpPr>
        <p:spPr>
          <a:xfrm>
            <a:off x="457200" y="1967113"/>
            <a:ext cx="7395882"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854B4451-4579-4EF1-B801-2FD80690408C}"/>
              </a:ext>
            </a:extLst>
          </p:cNvPr>
          <p:cNvSpPr>
            <a:spLocks noGrp="1"/>
          </p:cNvSpPr>
          <p:nvPr>
            <p:ph idx="1"/>
          </p:nvPr>
        </p:nvSpPr>
        <p:spPr>
          <a:xfrm>
            <a:off x="8198864" y="1967113"/>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9A3BCCF9-FD2E-4741-9A94-8ED367E8288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360295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line title with subhead: Four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5" name="Content Placeholder 2">
            <a:extLst>
              <a:ext uri="{FF2B5EF4-FFF2-40B4-BE49-F238E27FC236}">
                <a16:creationId xmlns:a16="http://schemas.microsoft.com/office/drawing/2014/main" id="{E9CF6EB7-3F22-4CAA-9506-5B9D47D1ECFD}"/>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94D2C927-853F-40F7-BEA8-EB87EBD405C4}"/>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F4C8CB9D-0E1B-4F5D-B9E7-3C1F8049818A}"/>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Content Placeholder 2">
            <a:extLst>
              <a:ext uri="{FF2B5EF4-FFF2-40B4-BE49-F238E27FC236}">
                <a16:creationId xmlns:a16="http://schemas.microsoft.com/office/drawing/2014/main" id="{214F2138-4345-4175-BA09-5927B84F558D}"/>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10">
            <a:extLst>
              <a:ext uri="{FF2B5EF4-FFF2-40B4-BE49-F238E27FC236}">
                <a16:creationId xmlns:a16="http://schemas.microsoft.com/office/drawing/2014/main" id="{456493A9-E23C-409C-A174-414FC86274E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5007166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line title with subhead only">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4" name="Footer Placeholder 10">
            <a:extLst>
              <a:ext uri="{FF2B5EF4-FFF2-40B4-BE49-F238E27FC236}">
                <a16:creationId xmlns:a16="http://schemas.microsoft.com/office/drawing/2014/main" id="{1C314CCC-913F-4DA2-91CF-D7C89A96EFF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0091629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yebrow and title">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8AF75BD6-4444-4897-A7D2-43BB9BBF2C48}"/>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cap="all"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5" name="Footer Placeholder 10">
            <a:extLst>
              <a:ext uri="{FF2B5EF4-FFF2-40B4-BE49-F238E27FC236}">
                <a16:creationId xmlns:a16="http://schemas.microsoft.com/office/drawing/2014/main" id="{4A4DCBC1-8EA3-4E87-837A-83F17AC845BC}"/>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
        <p:nvSpPr>
          <p:cNvPr id="4" name="Content Placeholder 3">
            <a:extLst>
              <a:ext uri="{FF2B5EF4-FFF2-40B4-BE49-F238E27FC236}">
                <a16:creationId xmlns:a16="http://schemas.microsoft.com/office/drawing/2014/main" id="{1FC1DC05-006E-F738-0EB7-C5B89C35E3DD}"/>
              </a:ext>
            </a:extLst>
          </p:cNvPr>
          <p:cNvSpPr>
            <a:spLocks noGrp="1"/>
          </p:cNvSpPr>
          <p:nvPr>
            <p:ph sz="quarter" idx="16"/>
          </p:nvPr>
        </p:nvSpPr>
        <p:spPr>
          <a:xfrm>
            <a:off x="457200" y="1967113"/>
            <a:ext cx="11274425" cy="4319386"/>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28958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Eyebrow and title: Two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CB2A4FB-D20C-E24D-1F1A-3662166BAE39}"/>
              </a:ext>
            </a:extLst>
          </p:cNvPr>
          <p:cNvSpPr>
            <a:spLocks noGrp="1"/>
          </p:cNvSpPr>
          <p:nvPr>
            <p:ph sz="quarter" idx="17"/>
          </p:nvPr>
        </p:nvSpPr>
        <p:spPr>
          <a:xfrm>
            <a:off x="457200" y="1967110"/>
            <a:ext cx="5463540" cy="431938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6">
            <a:extLst>
              <a:ext uri="{FF2B5EF4-FFF2-40B4-BE49-F238E27FC236}">
                <a16:creationId xmlns:a16="http://schemas.microsoft.com/office/drawing/2014/main" id="{C037FE79-DBDE-5F53-2F29-E0206E2B2114}"/>
              </a:ext>
            </a:extLst>
          </p:cNvPr>
          <p:cNvSpPr>
            <a:spLocks noGrp="1"/>
          </p:cNvSpPr>
          <p:nvPr>
            <p:ph sz="quarter" idx="18"/>
          </p:nvPr>
        </p:nvSpPr>
        <p:spPr>
          <a:xfrm>
            <a:off x="6268212" y="1967111"/>
            <a:ext cx="5463540" cy="4319386"/>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1" name="Content Placeholder 5">
            <a:extLst>
              <a:ext uri="{FF2B5EF4-FFF2-40B4-BE49-F238E27FC236}">
                <a16:creationId xmlns:a16="http://schemas.microsoft.com/office/drawing/2014/main" id="{0E0E0026-750C-4749-8A4B-F50BDFEB1D84}"/>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cap="all"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82695469-62BA-4F8A-9BAF-A9C4A0869C1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7235128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Eyebrow and title: Two content weighted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0DF1117-59D9-A64E-88A8-03E6E5A4BE6A}"/>
              </a:ext>
            </a:extLst>
          </p:cNvPr>
          <p:cNvSpPr>
            <a:spLocks noGrp="1"/>
          </p:cNvSpPr>
          <p:nvPr>
            <p:ph sz="quarter" idx="17"/>
          </p:nvPr>
        </p:nvSpPr>
        <p:spPr>
          <a:xfrm>
            <a:off x="457199" y="1967113"/>
            <a:ext cx="3538497" cy="431938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6">
            <a:extLst>
              <a:ext uri="{FF2B5EF4-FFF2-40B4-BE49-F238E27FC236}">
                <a16:creationId xmlns:a16="http://schemas.microsoft.com/office/drawing/2014/main" id="{3B49516B-F45D-9D14-C233-CD4CBC97DB01}"/>
              </a:ext>
            </a:extLst>
          </p:cNvPr>
          <p:cNvSpPr>
            <a:spLocks noGrp="1"/>
          </p:cNvSpPr>
          <p:nvPr>
            <p:ph sz="quarter" idx="18"/>
          </p:nvPr>
        </p:nvSpPr>
        <p:spPr>
          <a:xfrm>
            <a:off x="4341477" y="1967113"/>
            <a:ext cx="7390273" cy="431938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1" name="Content Placeholder 5">
            <a:extLst>
              <a:ext uri="{FF2B5EF4-FFF2-40B4-BE49-F238E27FC236}">
                <a16:creationId xmlns:a16="http://schemas.microsoft.com/office/drawing/2014/main" id="{B26C481B-8F05-454E-B9A0-E5483867A6CE}"/>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cap="all"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2A3D27C5-73FD-45B9-8B63-64387D57F04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7584133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yebrow and title: Two content weighted lef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BD8BB00-1CA4-78E2-2579-EB8D4E880AE5}"/>
              </a:ext>
            </a:extLst>
          </p:cNvPr>
          <p:cNvSpPr>
            <a:spLocks noGrp="1"/>
          </p:cNvSpPr>
          <p:nvPr>
            <p:ph sz="quarter" idx="17"/>
          </p:nvPr>
        </p:nvSpPr>
        <p:spPr>
          <a:xfrm>
            <a:off x="457199" y="1967113"/>
            <a:ext cx="7395881" cy="4319386"/>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6">
            <a:extLst>
              <a:ext uri="{FF2B5EF4-FFF2-40B4-BE49-F238E27FC236}">
                <a16:creationId xmlns:a16="http://schemas.microsoft.com/office/drawing/2014/main" id="{9AD86D8F-1B52-2C03-D701-7D22429A2492}"/>
              </a:ext>
            </a:extLst>
          </p:cNvPr>
          <p:cNvSpPr>
            <a:spLocks noGrp="1"/>
          </p:cNvSpPr>
          <p:nvPr>
            <p:ph sz="quarter" idx="18"/>
          </p:nvPr>
        </p:nvSpPr>
        <p:spPr>
          <a:xfrm>
            <a:off x="8198863" y="1967113"/>
            <a:ext cx="3519034" cy="4319386"/>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0" name="Content Placeholder 5">
            <a:extLst>
              <a:ext uri="{FF2B5EF4-FFF2-40B4-BE49-F238E27FC236}">
                <a16:creationId xmlns:a16="http://schemas.microsoft.com/office/drawing/2014/main" id="{862AB041-0459-420C-AFE3-C7423F7F4616}"/>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cap="all"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44CBCC9F-B157-48A2-8BCD-F4134ED0D8A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23994805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Eyebrow and title: Three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3D0FB5A-DE6D-A88A-FE9B-0EC06DDF8590}"/>
              </a:ext>
            </a:extLst>
          </p:cNvPr>
          <p:cNvSpPr>
            <a:spLocks noGrp="1"/>
          </p:cNvSpPr>
          <p:nvPr>
            <p:ph sz="quarter" idx="18"/>
          </p:nvPr>
        </p:nvSpPr>
        <p:spPr>
          <a:xfrm>
            <a:off x="457199" y="1967113"/>
            <a:ext cx="3523817" cy="431303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5">
            <a:extLst>
              <a:ext uri="{FF2B5EF4-FFF2-40B4-BE49-F238E27FC236}">
                <a16:creationId xmlns:a16="http://schemas.microsoft.com/office/drawing/2014/main" id="{CCCC7378-96F3-0BE2-A9E9-820F178A5D1F}"/>
              </a:ext>
            </a:extLst>
          </p:cNvPr>
          <p:cNvSpPr>
            <a:spLocks noGrp="1"/>
          </p:cNvSpPr>
          <p:nvPr>
            <p:ph sz="quarter" idx="19"/>
          </p:nvPr>
        </p:nvSpPr>
        <p:spPr>
          <a:xfrm>
            <a:off x="4334091" y="1967113"/>
            <a:ext cx="3523816" cy="431303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11">
            <a:extLst>
              <a:ext uri="{FF2B5EF4-FFF2-40B4-BE49-F238E27FC236}">
                <a16:creationId xmlns:a16="http://schemas.microsoft.com/office/drawing/2014/main" id="{21E5068E-D382-F80C-7B98-62E993F74152}"/>
              </a:ext>
            </a:extLst>
          </p:cNvPr>
          <p:cNvSpPr>
            <a:spLocks noGrp="1"/>
          </p:cNvSpPr>
          <p:nvPr>
            <p:ph sz="quarter" idx="20"/>
          </p:nvPr>
        </p:nvSpPr>
        <p:spPr>
          <a:xfrm>
            <a:off x="8198863" y="1967113"/>
            <a:ext cx="3524250" cy="431303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7" name="Footer Placeholder 10">
            <a:extLst>
              <a:ext uri="{FF2B5EF4-FFF2-40B4-BE49-F238E27FC236}">
                <a16:creationId xmlns:a16="http://schemas.microsoft.com/office/drawing/2014/main" id="{DCBE6651-8BD1-4E33-8D74-09677F47D6B6}"/>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
        <p:nvSpPr>
          <p:cNvPr id="8" name="Content Placeholder 5">
            <a:extLst>
              <a:ext uri="{FF2B5EF4-FFF2-40B4-BE49-F238E27FC236}">
                <a16:creationId xmlns:a16="http://schemas.microsoft.com/office/drawing/2014/main" id="{2F760F50-2662-608E-F6AC-A961A45EF208}"/>
              </a:ext>
            </a:extLst>
          </p:cNvPr>
          <p:cNvSpPr>
            <a:spLocks noGrp="1"/>
          </p:cNvSpPr>
          <p:nvPr>
            <p:ph sz="quarter" idx="17" hasCustomPrompt="1"/>
          </p:nvPr>
        </p:nvSpPr>
        <p:spPr>
          <a:xfrm>
            <a:off x="457200" y="431800"/>
            <a:ext cx="5937250" cy="198438"/>
          </a:xfrm>
        </p:spPr>
        <p:txBody>
          <a:bodyPr>
            <a:noAutofit/>
          </a:bodyPr>
          <a:lstStyle>
            <a:lvl1pPr marL="0" indent="0">
              <a:buNone/>
              <a:defRPr lang="en-US" sz="1100" b="1" kern="1200" cap="all"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Tree>
    <p:extLst>
      <p:ext uri="{BB962C8B-B14F-4D97-AF65-F5344CB8AC3E}">
        <p14:creationId xmlns:p14="http://schemas.microsoft.com/office/powerpoint/2010/main" val="36165517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Eyebrow and title: Four conten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6" name="Content Placeholder 2">
            <a:extLst>
              <a:ext uri="{FF2B5EF4-FFF2-40B4-BE49-F238E27FC236}">
                <a16:creationId xmlns:a16="http://schemas.microsoft.com/office/drawing/2014/main" id="{5A5FF981-4ABF-4AA7-BA8F-4DC0D5291152}"/>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868D8A6A-0A57-4651-9366-A02DB21541BF}"/>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Content Placeholder 2">
            <a:extLst>
              <a:ext uri="{FF2B5EF4-FFF2-40B4-BE49-F238E27FC236}">
                <a16:creationId xmlns:a16="http://schemas.microsoft.com/office/drawing/2014/main" id="{FBF88B71-0BB2-4601-B2CE-F4F9B29D02DE}"/>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Content Placeholder 2">
            <a:extLst>
              <a:ext uri="{FF2B5EF4-FFF2-40B4-BE49-F238E27FC236}">
                <a16:creationId xmlns:a16="http://schemas.microsoft.com/office/drawing/2014/main" id="{3CC96474-5772-40F1-BF7B-AB01EC8D4AB9}"/>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5">
            <a:extLst>
              <a:ext uri="{FF2B5EF4-FFF2-40B4-BE49-F238E27FC236}">
                <a16:creationId xmlns:a16="http://schemas.microsoft.com/office/drawing/2014/main" id="{675F5264-3B10-4E1A-8EAD-38FFE8ACFF6A}"/>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cap="all"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8" name="Footer Placeholder 10">
            <a:extLst>
              <a:ext uri="{FF2B5EF4-FFF2-40B4-BE49-F238E27FC236}">
                <a16:creationId xmlns:a16="http://schemas.microsoft.com/office/drawing/2014/main" id="{6CAFEAFB-1353-42C0-9A13-C38F635AC63E}"/>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493305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Eyebrow and title only">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8AF75BD6-4444-4897-A7D2-43BB9BBF2C48}"/>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cap="all"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4" name="Footer Placeholder 10">
            <a:extLst>
              <a:ext uri="{FF2B5EF4-FFF2-40B4-BE49-F238E27FC236}">
                <a16:creationId xmlns:a16="http://schemas.microsoft.com/office/drawing/2014/main" id="{9D3F7C6D-D349-458D-A76F-C40DAFB994B1}"/>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40988164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nk Layout Black">
    <p:bg>
      <p:bgPr>
        <a:solidFill>
          <a:srgbClr val="0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2BE053-41B4-1E68-9FCD-20C3E4C8E483}"/>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bg1"/>
                </a:solidFill>
                <a:latin typeface="Arial" panose="020B0604020202020204" pitchFamily="34" charset="0"/>
                <a:cs typeface="Arial" panose="020B0604020202020204" pitchFamily="34" charset="0"/>
              </a:rPr>
              <a:t>©</a:t>
            </a:r>
            <a:r>
              <a:rPr lang="en-US" sz="750" kern="100" cap="all" spc="20" baseline="0" dirty="0">
                <a:solidFill>
                  <a:schemeClr val="bg1"/>
                </a:solidFill>
                <a:latin typeface="Arial" panose="020B0604020202020204" pitchFamily="34" charset="0"/>
                <a:cs typeface="Arial" panose="020B0604020202020204" pitchFamily="34" charset="0"/>
              </a:rPr>
              <a:t>2024 F5</a:t>
            </a:r>
          </a:p>
        </p:txBody>
      </p:sp>
      <p:sp>
        <p:nvSpPr>
          <p:cNvPr id="3" name="TextBox 2">
            <a:extLst>
              <a:ext uri="{FF2B5EF4-FFF2-40B4-BE49-F238E27FC236}">
                <a16:creationId xmlns:a16="http://schemas.microsoft.com/office/drawing/2014/main" id="{655B0D5E-6B4C-984B-FE38-77552D039843}"/>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bg1"/>
              </a:solidFill>
              <a:latin typeface="Arial" panose="020B0604020202020204" pitchFamily="34" charset="0"/>
              <a:cs typeface="Arial" panose="020B0604020202020204" pitchFamily="34" charset="0"/>
            </a:endParaRPr>
          </a:p>
        </p:txBody>
      </p:sp>
      <p:sp>
        <p:nvSpPr>
          <p:cNvPr id="4" name="Footer Placeholder 10">
            <a:extLst>
              <a:ext uri="{FF2B5EF4-FFF2-40B4-BE49-F238E27FC236}">
                <a16:creationId xmlns:a16="http://schemas.microsoft.com/office/drawing/2014/main" id="{89FBA006-AAD9-E2DA-9665-227D1C85C1CC}"/>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pic>
        <p:nvPicPr>
          <p:cNvPr id="6" name="updated logo" descr="Logo&#10;&#10;Description automatically generated">
            <a:extLst>
              <a:ext uri="{FF2B5EF4-FFF2-40B4-BE49-F238E27FC236}">
                <a16:creationId xmlns:a16="http://schemas.microsoft.com/office/drawing/2014/main" id="{B30F7A4C-0A31-52CE-594B-041F5F76795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489503" y="6431000"/>
            <a:ext cx="246888" cy="246888"/>
          </a:xfrm>
          <a:prstGeom prst="rect">
            <a:avLst/>
          </a:prstGeom>
        </p:spPr>
      </p:pic>
      <p:pic>
        <p:nvPicPr>
          <p:cNvPr id="13" name="Picture 12">
            <a:extLst>
              <a:ext uri="{FF2B5EF4-FFF2-40B4-BE49-F238E27FC236}">
                <a16:creationId xmlns:a16="http://schemas.microsoft.com/office/drawing/2014/main" id="{36DF7CD3-C8C0-D827-4895-E28D85BFEF38}"/>
              </a:ext>
            </a:extLst>
          </p:cNvPr>
          <p:cNvPicPr>
            <a:picLocks noChangeAspect="1"/>
          </p:cNvPicPr>
          <p:nvPr userDrawn="1"/>
        </p:nvPicPr>
        <p:blipFill>
          <a:blip r:embed="rId3"/>
          <a:stretch>
            <a:fillRect/>
          </a:stretch>
        </p:blipFill>
        <p:spPr>
          <a:xfrm>
            <a:off x="0" y="0"/>
            <a:ext cx="12192000" cy="94488"/>
          </a:xfrm>
          <a:prstGeom prst="rect">
            <a:avLst/>
          </a:prstGeom>
        </p:spPr>
      </p:pic>
    </p:spTree>
    <p:extLst>
      <p:ext uri="{BB962C8B-B14F-4D97-AF65-F5344CB8AC3E}">
        <p14:creationId xmlns:p14="http://schemas.microsoft.com/office/powerpoint/2010/main" val="2222231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no subhead: Three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61CC9BBA-547D-4E18-BCA7-FDB5D1F64034}"/>
              </a:ext>
            </a:extLst>
          </p:cNvPr>
          <p:cNvSpPr>
            <a:spLocks noGrp="1"/>
          </p:cNvSpPr>
          <p:nvPr>
            <p:ph idx="14"/>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35C31D28-D6BF-43CC-A204-E65B83F1FE2C}"/>
              </a:ext>
            </a:extLst>
          </p:cNvPr>
          <p:cNvSpPr>
            <a:spLocks noGrp="1"/>
          </p:cNvSpPr>
          <p:nvPr>
            <p:ph idx="15"/>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A8A136-B3F1-4CD4-96F0-FC2034A3A402}"/>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32F2873F-33B6-4CA9-93C0-00806D71AFF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361252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6AAA353B-4225-4925-A76E-613DABA5B5E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0172985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1_Section header: Deep Lak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userDrawn="1">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grpSp>
      <p:sp>
        <p:nvSpPr>
          <p:cNvPr id="3" name="TextBox 2">
            <a:extLst>
              <a:ext uri="{FF2B5EF4-FFF2-40B4-BE49-F238E27FC236}">
                <a16:creationId xmlns:a16="http://schemas.microsoft.com/office/drawing/2014/main" id="{9FFA8F4B-34D9-DC05-49D6-39E4DEAF5EAC}"/>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bg1"/>
                </a:solidFill>
                <a:latin typeface="Arial" panose="020B0604020202020204" pitchFamily="34" charset="0"/>
                <a:cs typeface="Arial" panose="020B0604020202020204" pitchFamily="34" charset="0"/>
              </a:rPr>
              <a:t>©</a:t>
            </a:r>
            <a:r>
              <a:rPr lang="en-US" sz="750" kern="100" cap="all" spc="20" baseline="0" dirty="0">
                <a:solidFill>
                  <a:schemeClr val="bg1"/>
                </a:solidFill>
                <a:latin typeface="Arial" panose="020B0604020202020204" pitchFamily="34" charset="0"/>
                <a:cs typeface="Arial" panose="020B0604020202020204" pitchFamily="34" charset="0"/>
              </a:rPr>
              <a:t>2024 F5</a:t>
            </a:r>
          </a:p>
        </p:txBody>
      </p:sp>
      <p:sp>
        <p:nvSpPr>
          <p:cNvPr id="4" name="TextBox 3">
            <a:extLst>
              <a:ext uri="{FF2B5EF4-FFF2-40B4-BE49-F238E27FC236}">
                <a16:creationId xmlns:a16="http://schemas.microsoft.com/office/drawing/2014/main" id="{6C9A88F3-E28E-275E-C041-7890AF9D0B4F}"/>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bg1"/>
              </a:solidFill>
              <a:latin typeface="Arial" panose="020B0604020202020204" pitchFamily="34" charset="0"/>
              <a:cs typeface="Arial" panose="020B0604020202020204" pitchFamily="34" charset="0"/>
            </a:endParaRPr>
          </a:p>
        </p:txBody>
      </p:sp>
      <p:sp>
        <p:nvSpPr>
          <p:cNvPr id="5" name="Footer Placeholder 10">
            <a:extLst>
              <a:ext uri="{FF2B5EF4-FFF2-40B4-BE49-F238E27FC236}">
                <a16:creationId xmlns:a16="http://schemas.microsoft.com/office/drawing/2014/main" id="{66D49306-C1FB-AEFB-F32B-F136A4EA2BDE}"/>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pic>
        <p:nvPicPr>
          <p:cNvPr id="13" name="Picture 12">
            <a:extLst>
              <a:ext uri="{FF2B5EF4-FFF2-40B4-BE49-F238E27FC236}">
                <a16:creationId xmlns:a16="http://schemas.microsoft.com/office/drawing/2014/main" id="{0DDD756B-0143-69E3-3423-72B521541904}"/>
              </a:ext>
            </a:extLst>
          </p:cNvPr>
          <p:cNvPicPr>
            <a:picLocks noChangeAspect="1"/>
          </p:cNvPicPr>
          <p:nvPr userDrawn="1"/>
        </p:nvPicPr>
        <p:blipFill>
          <a:blip r:embed="rId2"/>
          <a:stretch>
            <a:fillRect/>
          </a:stretch>
        </p:blipFill>
        <p:spPr>
          <a:xfrm>
            <a:off x="0" y="0"/>
            <a:ext cx="12192000" cy="94488"/>
          </a:xfrm>
          <a:prstGeom prst="rect">
            <a:avLst/>
          </a:prstGeom>
        </p:spPr>
      </p:pic>
    </p:spTree>
    <p:extLst>
      <p:ext uri="{BB962C8B-B14F-4D97-AF65-F5344CB8AC3E}">
        <p14:creationId xmlns:p14="http://schemas.microsoft.com/office/powerpoint/2010/main" val="24942600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subhead: Deep Lak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userDrawn="1">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grpSp>
      <p:sp>
        <p:nvSpPr>
          <p:cNvPr id="13" name="Text Placeholder 2">
            <a:extLst>
              <a:ext uri="{FF2B5EF4-FFF2-40B4-BE49-F238E27FC236}">
                <a16:creationId xmlns:a16="http://schemas.microsoft.com/office/drawing/2014/main" id="{67E08A2D-0DB6-4F18-9655-DEE6026EA71B}"/>
              </a:ext>
            </a:extLst>
          </p:cNvPr>
          <p:cNvSpPr>
            <a:spLocks noGrp="1"/>
          </p:cNvSpPr>
          <p:nvPr userDrawn="1">
            <p:ph type="body" idx="1"/>
          </p:nvPr>
        </p:nvSpPr>
        <p:spPr bwMode="black">
          <a:xfrm>
            <a:off x="495952" y="3762096"/>
            <a:ext cx="7453993" cy="2561627"/>
          </a:xfrm>
          <a:prstGeom prst="rect">
            <a:avLst/>
          </a:prstGeom>
        </p:spPr>
        <p:txBody>
          <a:bodyPr>
            <a:normAutofit/>
          </a:bodyPr>
          <a:lstStyle>
            <a:lvl1pPr marL="0" indent="0">
              <a:buNone/>
              <a:defRPr sz="1800" spc="0" baseline="0">
                <a:solidFill>
                  <a:srgbClr val="FEFEF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Box 2">
            <a:extLst>
              <a:ext uri="{FF2B5EF4-FFF2-40B4-BE49-F238E27FC236}">
                <a16:creationId xmlns:a16="http://schemas.microsoft.com/office/drawing/2014/main" id="{1785CDA2-2A96-14C4-41ED-4A43FA319298}"/>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bg1"/>
                </a:solidFill>
                <a:latin typeface="Arial" panose="020B0604020202020204" pitchFamily="34" charset="0"/>
                <a:cs typeface="Arial" panose="020B0604020202020204" pitchFamily="34" charset="0"/>
              </a:rPr>
              <a:t>©</a:t>
            </a:r>
            <a:r>
              <a:rPr lang="en-US" sz="750" kern="100" cap="all" spc="20" baseline="0" dirty="0">
                <a:solidFill>
                  <a:schemeClr val="bg1"/>
                </a:solidFill>
                <a:latin typeface="Arial" panose="020B0604020202020204" pitchFamily="34" charset="0"/>
                <a:cs typeface="Arial" panose="020B0604020202020204" pitchFamily="34" charset="0"/>
              </a:rPr>
              <a:t>2024 F5</a:t>
            </a:r>
          </a:p>
        </p:txBody>
      </p:sp>
      <p:sp>
        <p:nvSpPr>
          <p:cNvPr id="4" name="TextBox 3">
            <a:extLst>
              <a:ext uri="{FF2B5EF4-FFF2-40B4-BE49-F238E27FC236}">
                <a16:creationId xmlns:a16="http://schemas.microsoft.com/office/drawing/2014/main" id="{DC75576F-DFC0-2A46-662C-8BDDF8FD04A5}"/>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bg1"/>
              </a:solidFill>
              <a:latin typeface="Arial" panose="020B0604020202020204" pitchFamily="34" charset="0"/>
              <a:cs typeface="Arial" panose="020B0604020202020204" pitchFamily="34" charset="0"/>
            </a:endParaRPr>
          </a:p>
        </p:txBody>
      </p:sp>
      <p:sp>
        <p:nvSpPr>
          <p:cNvPr id="5" name="Footer Placeholder 10">
            <a:extLst>
              <a:ext uri="{FF2B5EF4-FFF2-40B4-BE49-F238E27FC236}">
                <a16:creationId xmlns:a16="http://schemas.microsoft.com/office/drawing/2014/main" id="{71AEFD48-D69D-FE1F-816D-15CEE1D21C8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pic>
        <p:nvPicPr>
          <p:cNvPr id="14" name="Picture 13">
            <a:extLst>
              <a:ext uri="{FF2B5EF4-FFF2-40B4-BE49-F238E27FC236}">
                <a16:creationId xmlns:a16="http://schemas.microsoft.com/office/drawing/2014/main" id="{0744B608-3F50-EB2E-2E1E-C8747CB70852}"/>
              </a:ext>
            </a:extLst>
          </p:cNvPr>
          <p:cNvPicPr>
            <a:picLocks noChangeAspect="1"/>
          </p:cNvPicPr>
          <p:nvPr userDrawn="1"/>
        </p:nvPicPr>
        <p:blipFill>
          <a:blip r:embed="rId2"/>
          <a:stretch>
            <a:fillRect/>
          </a:stretch>
        </p:blipFill>
        <p:spPr>
          <a:xfrm>
            <a:off x="0" y="0"/>
            <a:ext cx="12192000" cy="94488"/>
          </a:xfrm>
          <a:prstGeom prst="rect">
            <a:avLst/>
          </a:prstGeom>
        </p:spPr>
      </p:pic>
    </p:spTree>
    <p:extLst>
      <p:ext uri="{BB962C8B-B14F-4D97-AF65-F5344CB8AC3E}">
        <p14:creationId xmlns:p14="http://schemas.microsoft.com/office/powerpoint/2010/main" val="3862313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Section header: Deep Lak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userDrawn="1">
            <p:ph type="title"/>
          </p:nvPr>
        </p:nvSpPr>
        <p:spPr bwMode="black">
          <a:xfrm>
            <a:off x="495952" y="1162051"/>
            <a:ext cx="7415242" cy="2561626"/>
          </a:xfrm>
          <a:prstGeom prst="rect">
            <a:avLst/>
          </a:prstGeom>
        </p:spPr>
        <p:txBody>
          <a:bodyPr anchor="b"/>
          <a:lstStyle>
            <a:lvl1pPr>
              <a:defRPr sz="4800">
                <a:solidFill>
                  <a:schemeClr val="tx1"/>
                </a:solidFill>
              </a:defRPr>
            </a:lvl1pPr>
          </a:lstStyle>
          <a:p>
            <a:r>
              <a:rPr lang="en-US"/>
              <a:t>Click to edit Master title style</a:t>
            </a:r>
          </a:p>
        </p:txBody>
      </p:sp>
    </p:spTree>
    <p:extLst>
      <p:ext uri="{BB962C8B-B14F-4D97-AF65-F5344CB8AC3E}">
        <p14:creationId xmlns:p14="http://schemas.microsoft.com/office/powerpoint/2010/main" val="28828426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Section header with subhead: Deep Lak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userDrawn="1">
            <p:ph type="title"/>
          </p:nvPr>
        </p:nvSpPr>
        <p:spPr bwMode="black">
          <a:xfrm>
            <a:off x="495952" y="1162051"/>
            <a:ext cx="7415242" cy="2561626"/>
          </a:xfrm>
          <a:prstGeom prst="rect">
            <a:avLst/>
          </a:prstGeom>
        </p:spPr>
        <p:txBody>
          <a:bodyPr anchor="b"/>
          <a:lstStyle>
            <a:lvl1pPr>
              <a:defRPr sz="4800">
                <a:solidFill>
                  <a:schemeClr val="tx1"/>
                </a:solidFill>
              </a:defRPr>
            </a:lvl1pPr>
          </a:lstStyle>
          <a:p>
            <a:r>
              <a:rPr lang="en-US"/>
              <a:t>Click to edit Master title style</a:t>
            </a:r>
          </a:p>
        </p:txBody>
      </p:sp>
      <p:sp>
        <p:nvSpPr>
          <p:cNvPr id="13" name="Text Placeholder 2">
            <a:extLst>
              <a:ext uri="{FF2B5EF4-FFF2-40B4-BE49-F238E27FC236}">
                <a16:creationId xmlns:a16="http://schemas.microsoft.com/office/drawing/2014/main" id="{67E08A2D-0DB6-4F18-9655-DEE6026EA71B}"/>
              </a:ext>
            </a:extLst>
          </p:cNvPr>
          <p:cNvSpPr>
            <a:spLocks noGrp="1"/>
          </p:cNvSpPr>
          <p:nvPr userDrawn="1">
            <p:ph type="body" idx="1"/>
          </p:nvPr>
        </p:nvSpPr>
        <p:spPr bwMode="black">
          <a:xfrm>
            <a:off x="495952" y="3762096"/>
            <a:ext cx="7453993" cy="2561627"/>
          </a:xfrm>
          <a:prstGeom prst="rect">
            <a:avLst/>
          </a:prstGeom>
        </p:spPr>
        <p:txBody>
          <a:bodyPr>
            <a:normAutofit/>
          </a:bodyPr>
          <a:lstStyle>
            <a:lvl1pPr marL="0" indent="0">
              <a:buNone/>
              <a:defRPr sz="1800" spc="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677044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tatement 1">
    <p:bg>
      <p:bgPr>
        <a:solidFill>
          <a:schemeClr val="tx1"/>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04AA43A5-A90B-3D9A-F983-00C60EDD704A}"/>
              </a:ext>
            </a:extLst>
          </p:cNvPr>
          <p:cNvSpPr/>
          <p:nvPr userDrawn="1"/>
        </p:nvSpPr>
        <p:spPr>
          <a:xfrm>
            <a:off x="1626123" y="96982"/>
            <a:ext cx="8939754" cy="6761018"/>
          </a:xfrm>
          <a:custGeom>
            <a:avLst/>
            <a:gdLst>
              <a:gd name="connsiteX0" fmla="*/ 1503815 w 8939754"/>
              <a:gd name="connsiteY0" fmla="*/ 0 h 6766560"/>
              <a:gd name="connsiteX1" fmla="*/ 7435940 w 8939754"/>
              <a:gd name="connsiteY1" fmla="*/ 0 h 6766560"/>
              <a:gd name="connsiteX2" fmla="*/ 7630557 w 8939754"/>
              <a:gd name="connsiteY2" fmla="*/ 176881 h 6766560"/>
              <a:gd name="connsiteX3" fmla="*/ 8939754 w 8939754"/>
              <a:gd name="connsiteY3" fmla="*/ 3337560 h 6766560"/>
              <a:gd name="connsiteX4" fmla="*/ 7475321 w 8939754"/>
              <a:gd name="connsiteY4" fmla="*/ 6646243 h 6766560"/>
              <a:gd name="connsiteX5" fmla="*/ 7336423 w 8939754"/>
              <a:gd name="connsiteY5" fmla="*/ 6766560 h 6766560"/>
              <a:gd name="connsiteX6" fmla="*/ 1603331 w 8939754"/>
              <a:gd name="connsiteY6" fmla="*/ 6766560 h 6766560"/>
              <a:gd name="connsiteX7" fmla="*/ 1464433 w 8939754"/>
              <a:gd name="connsiteY7" fmla="*/ 6646243 h 6766560"/>
              <a:gd name="connsiteX8" fmla="*/ 0 w 8939754"/>
              <a:gd name="connsiteY8" fmla="*/ 3337560 h 6766560"/>
              <a:gd name="connsiteX9" fmla="*/ 1309197 w 8939754"/>
              <a:gd name="connsiteY9" fmla="*/ 176881 h 676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9754" h="6766560">
                <a:moveTo>
                  <a:pt x="1503815" y="0"/>
                </a:moveTo>
                <a:lnTo>
                  <a:pt x="7435940" y="0"/>
                </a:lnTo>
                <a:lnTo>
                  <a:pt x="7630557" y="176881"/>
                </a:lnTo>
                <a:cubicBezTo>
                  <a:pt x="8439446" y="985769"/>
                  <a:pt x="8939754" y="2103238"/>
                  <a:pt x="8939754" y="3337560"/>
                </a:cubicBezTo>
                <a:cubicBezTo>
                  <a:pt x="8939754" y="4649027"/>
                  <a:pt x="8374953" y="5828578"/>
                  <a:pt x="7475321" y="6646243"/>
                </a:cubicBezTo>
                <a:lnTo>
                  <a:pt x="7336423" y="6766560"/>
                </a:lnTo>
                <a:lnTo>
                  <a:pt x="1603331" y="6766560"/>
                </a:lnTo>
                <a:lnTo>
                  <a:pt x="1464433" y="6646243"/>
                </a:lnTo>
                <a:cubicBezTo>
                  <a:pt x="564801" y="5828578"/>
                  <a:pt x="0" y="4649027"/>
                  <a:pt x="0" y="3337560"/>
                </a:cubicBezTo>
                <a:cubicBezTo>
                  <a:pt x="0" y="2103238"/>
                  <a:pt x="500308" y="985769"/>
                  <a:pt x="1309197" y="17688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dirty="0">
              <a:solidFill>
                <a:schemeClr val="bg1"/>
              </a:solidFill>
              <a:latin typeface="+mj-lt"/>
            </a:endParaRPr>
          </a:p>
        </p:txBody>
      </p:sp>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7199" y="457200"/>
            <a:ext cx="11273866" cy="5788152"/>
          </a:xfrm>
          <a:prstGeom prst="rect">
            <a:avLst/>
          </a:prstGeom>
        </p:spPr>
        <p:txBody>
          <a:bodyPr anchor="ctr">
            <a:normAutofit/>
          </a:bodyPr>
          <a:lstStyle>
            <a:lvl1pPr marL="0" indent="0" algn="ctr" defTabSz="914400" rtl="0" eaLnBrk="1" latinLnBrk="0" hangingPunct="1">
              <a:lnSpc>
                <a:spcPct val="100000"/>
              </a:lnSpc>
              <a:spcBef>
                <a:spcPts val="2400"/>
              </a:spcBef>
              <a:spcAft>
                <a:spcPts val="600"/>
              </a:spcAft>
              <a:buFont typeface="Arial" panose="020B0604020202020204" pitchFamily="34" charset="0"/>
              <a:buChar char="​"/>
              <a:defRPr lang="en-US" sz="4000" b="1" kern="100" spc="-100" baseline="0" dirty="0">
                <a:solidFill>
                  <a:schemeClr val="bg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grpSp>
        <p:nvGrpSpPr>
          <p:cNvPr id="4" name="Group 22">
            <a:extLst>
              <a:ext uri="{FF2B5EF4-FFF2-40B4-BE49-F238E27FC236}">
                <a16:creationId xmlns:a16="http://schemas.microsoft.com/office/drawing/2014/main" id="{3B4CCB71-68AD-0718-8A33-03A11E377DED}"/>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5" name="Freeform 24">
              <a:extLst>
                <a:ext uri="{FF2B5EF4-FFF2-40B4-BE49-F238E27FC236}">
                  <a16:creationId xmlns:a16="http://schemas.microsoft.com/office/drawing/2014/main" id="{E840A1B5-5401-1215-BC5C-7C2671F7091C}"/>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6" name="Freeform 25">
              <a:extLst>
                <a:ext uri="{FF2B5EF4-FFF2-40B4-BE49-F238E27FC236}">
                  <a16:creationId xmlns:a16="http://schemas.microsoft.com/office/drawing/2014/main" id="{0C70F11B-7B2B-112B-7C06-EF7BB69848B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7" name="Freeform 26">
              <a:extLst>
                <a:ext uri="{FF2B5EF4-FFF2-40B4-BE49-F238E27FC236}">
                  <a16:creationId xmlns:a16="http://schemas.microsoft.com/office/drawing/2014/main" id="{4E7B86E9-9679-755C-07E3-5DF9FD22DD31}"/>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8" name="Freeform 27">
              <a:extLst>
                <a:ext uri="{FF2B5EF4-FFF2-40B4-BE49-F238E27FC236}">
                  <a16:creationId xmlns:a16="http://schemas.microsoft.com/office/drawing/2014/main" id="{2F5FA204-C763-8E9E-E846-A6082DCD86A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grpSp>
      <p:sp>
        <p:nvSpPr>
          <p:cNvPr id="9" name="TextBox 8">
            <a:extLst>
              <a:ext uri="{FF2B5EF4-FFF2-40B4-BE49-F238E27FC236}">
                <a16:creationId xmlns:a16="http://schemas.microsoft.com/office/drawing/2014/main" id="{8EF663F3-ACBE-5F5C-7649-80CCFB714920}"/>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bg1"/>
                </a:solidFill>
                <a:latin typeface="Arial" panose="020B0604020202020204" pitchFamily="34" charset="0"/>
                <a:cs typeface="Arial" panose="020B0604020202020204" pitchFamily="34" charset="0"/>
              </a:rPr>
              <a:t>©</a:t>
            </a:r>
            <a:r>
              <a:rPr lang="en-US" sz="750" kern="100" cap="all" spc="20" baseline="0" dirty="0">
                <a:solidFill>
                  <a:schemeClr val="bg1"/>
                </a:solidFill>
                <a:latin typeface="Arial" panose="020B0604020202020204" pitchFamily="34" charset="0"/>
                <a:cs typeface="Arial" panose="020B0604020202020204" pitchFamily="34" charset="0"/>
              </a:rPr>
              <a:t>2024 F5</a:t>
            </a:r>
          </a:p>
        </p:txBody>
      </p:sp>
      <p:sp>
        <p:nvSpPr>
          <p:cNvPr id="10" name="TextBox 9">
            <a:extLst>
              <a:ext uri="{FF2B5EF4-FFF2-40B4-BE49-F238E27FC236}">
                <a16:creationId xmlns:a16="http://schemas.microsoft.com/office/drawing/2014/main" id="{266DE0AE-3E3C-BBBB-37A1-63395EB5B6A5}"/>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bg1"/>
              </a:solidFill>
              <a:latin typeface="Arial" panose="020B0604020202020204" pitchFamily="34" charset="0"/>
              <a:cs typeface="Arial" panose="020B0604020202020204" pitchFamily="34" charset="0"/>
            </a:endParaRPr>
          </a:p>
        </p:txBody>
      </p:sp>
      <p:sp>
        <p:nvSpPr>
          <p:cNvPr id="11" name="Footer Placeholder 10">
            <a:extLst>
              <a:ext uri="{FF2B5EF4-FFF2-40B4-BE49-F238E27FC236}">
                <a16:creationId xmlns:a16="http://schemas.microsoft.com/office/drawing/2014/main" id="{CFE5B204-11F6-4B38-17E1-F9096C0B2FD6}"/>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pic>
        <p:nvPicPr>
          <p:cNvPr id="19" name="Picture 18">
            <a:extLst>
              <a:ext uri="{FF2B5EF4-FFF2-40B4-BE49-F238E27FC236}">
                <a16:creationId xmlns:a16="http://schemas.microsoft.com/office/drawing/2014/main" id="{0F580561-EBC4-5EC3-EFF4-AF23CFBF33FD}"/>
              </a:ext>
            </a:extLst>
          </p:cNvPr>
          <p:cNvPicPr>
            <a:picLocks noChangeAspect="1"/>
          </p:cNvPicPr>
          <p:nvPr userDrawn="1"/>
        </p:nvPicPr>
        <p:blipFill>
          <a:blip r:embed="rId2"/>
          <a:stretch>
            <a:fillRect/>
          </a:stretch>
        </p:blipFill>
        <p:spPr>
          <a:xfrm>
            <a:off x="0" y="0"/>
            <a:ext cx="12192000" cy="94488"/>
          </a:xfrm>
          <a:prstGeom prst="rect">
            <a:avLst/>
          </a:prstGeom>
        </p:spPr>
      </p:pic>
    </p:spTree>
    <p:extLst>
      <p:ext uri="{BB962C8B-B14F-4D97-AF65-F5344CB8AC3E}">
        <p14:creationId xmlns:p14="http://schemas.microsoft.com/office/powerpoint/2010/main" val="27282452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tatement 1">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CED9A867-C5AA-2B74-C729-7D33289C939C}"/>
              </a:ext>
            </a:extLst>
          </p:cNvPr>
          <p:cNvSpPr/>
          <p:nvPr userDrawn="1"/>
        </p:nvSpPr>
        <p:spPr>
          <a:xfrm>
            <a:off x="1626123" y="96982"/>
            <a:ext cx="8939754" cy="6761018"/>
          </a:xfrm>
          <a:custGeom>
            <a:avLst/>
            <a:gdLst>
              <a:gd name="connsiteX0" fmla="*/ 1503815 w 8939754"/>
              <a:gd name="connsiteY0" fmla="*/ 0 h 6766560"/>
              <a:gd name="connsiteX1" fmla="*/ 7435940 w 8939754"/>
              <a:gd name="connsiteY1" fmla="*/ 0 h 6766560"/>
              <a:gd name="connsiteX2" fmla="*/ 7630557 w 8939754"/>
              <a:gd name="connsiteY2" fmla="*/ 176881 h 6766560"/>
              <a:gd name="connsiteX3" fmla="*/ 8939754 w 8939754"/>
              <a:gd name="connsiteY3" fmla="*/ 3337560 h 6766560"/>
              <a:gd name="connsiteX4" fmla="*/ 7475321 w 8939754"/>
              <a:gd name="connsiteY4" fmla="*/ 6646243 h 6766560"/>
              <a:gd name="connsiteX5" fmla="*/ 7336423 w 8939754"/>
              <a:gd name="connsiteY5" fmla="*/ 6766560 h 6766560"/>
              <a:gd name="connsiteX6" fmla="*/ 1603331 w 8939754"/>
              <a:gd name="connsiteY6" fmla="*/ 6766560 h 6766560"/>
              <a:gd name="connsiteX7" fmla="*/ 1464433 w 8939754"/>
              <a:gd name="connsiteY7" fmla="*/ 6646243 h 6766560"/>
              <a:gd name="connsiteX8" fmla="*/ 0 w 8939754"/>
              <a:gd name="connsiteY8" fmla="*/ 3337560 h 6766560"/>
              <a:gd name="connsiteX9" fmla="*/ 1309197 w 8939754"/>
              <a:gd name="connsiteY9" fmla="*/ 176881 h 676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9754" h="6766560">
                <a:moveTo>
                  <a:pt x="1503815" y="0"/>
                </a:moveTo>
                <a:lnTo>
                  <a:pt x="7435940" y="0"/>
                </a:lnTo>
                <a:lnTo>
                  <a:pt x="7630557" y="176881"/>
                </a:lnTo>
                <a:cubicBezTo>
                  <a:pt x="8439446" y="985769"/>
                  <a:pt x="8939754" y="2103238"/>
                  <a:pt x="8939754" y="3337560"/>
                </a:cubicBezTo>
                <a:cubicBezTo>
                  <a:pt x="8939754" y="4649027"/>
                  <a:pt x="8374953" y="5828578"/>
                  <a:pt x="7475321" y="6646243"/>
                </a:cubicBezTo>
                <a:lnTo>
                  <a:pt x="7336423" y="6766560"/>
                </a:lnTo>
                <a:lnTo>
                  <a:pt x="1603331" y="6766560"/>
                </a:lnTo>
                <a:lnTo>
                  <a:pt x="1464433" y="6646243"/>
                </a:lnTo>
                <a:cubicBezTo>
                  <a:pt x="564801" y="5828578"/>
                  <a:pt x="0" y="4649027"/>
                  <a:pt x="0" y="3337560"/>
                </a:cubicBezTo>
                <a:cubicBezTo>
                  <a:pt x="0" y="2103238"/>
                  <a:pt x="500308" y="985769"/>
                  <a:pt x="1309197" y="176881"/>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90000"/>
              </a:lnSpc>
              <a:spcBef>
                <a:spcPts val="200"/>
              </a:spcBef>
              <a:spcAft>
                <a:spcPts val="200"/>
              </a:spcAft>
            </a:pPr>
            <a:endParaRPr lang="en-US" kern="100" dirty="0">
              <a:solidFill>
                <a:schemeClr val="bg1"/>
              </a:solidFill>
              <a:latin typeface="+mj-lt"/>
            </a:endParaRPr>
          </a:p>
        </p:txBody>
      </p:sp>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7199" y="457200"/>
            <a:ext cx="11273866" cy="5788152"/>
          </a:xfrm>
          <a:prstGeom prst="rect">
            <a:avLst/>
          </a:prstGeom>
        </p:spPr>
        <p:txBody>
          <a:bodyPr anchor="ctr">
            <a:normAutofit/>
          </a:bodyPr>
          <a:lstStyle>
            <a:lvl1pPr marL="0" indent="0" algn="ctr" defTabSz="914400" rtl="0" eaLnBrk="1" latinLnBrk="0" hangingPunct="1">
              <a:lnSpc>
                <a:spcPct val="100000"/>
              </a:lnSpc>
              <a:spcBef>
                <a:spcPts val="2400"/>
              </a:spcBef>
              <a:spcAft>
                <a:spcPts val="600"/>
              </a:spcAft>
              <a:buFont typeface="Arial" panose="020B0604020202020204" pitchFamily="34" charset="0"/>
              <a:buChar char="​"/>
              <a:defRPr lang="en-US" sz="4000" b="1" kern="100" spc="-100" baseline="0" dirty="0">
                <a:solidFill>
                  <a:schemeClr val="tx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spTree>
    <p:extLst>
      <p:ext uri="{BB962C8B-B14F-4D97-AF65-F5344CB8AC3E}">
        <p14:creationId xmlns:p14="http://schemas.microsoft.com/office/powerpoint/2010/main" val="14606644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and photo r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userDrawn="1"/>
        </p:nvSpPr>
        <p:spPr>
          <a:xfrm>
            <a:off x="6093265" y="89682"/>
            <a:ext cx="6098736" cy="67683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0" name="Picture Placeholder 3">
            <a:extLst>
              <a:ext uri="{FF2B5EF4-FFF2-40B4-BE49-F238E27FC236}">
                <a16:creationId xmlns:a16="http://schemas.microsoft.com/office/drawing/2014/main" id="{8AD9881D-B00A-4247-8DF7-BEE9578ADBC5}"/>
              </a:ext>
            </a:extLst>
          </p:cNvPr>
          <p:cNvSpPr>
            <a:spLocks noGrp="1"/>
          </p:cNvSpPr>
          <p:nvPr>
            <p:ph type="pic" sz="quarter" idx="15" hasCustomPrompt="1"/>
          </p:nvPr>
        </p:nvSpPr>
        <p:spPr bwMode="ltGray">
          <a:xfrm>
            <a:off x="6093265" y="89682"/>
            <a:ext cx="6098736" cy="6768318"/>
          </a:xfrm>
          <a:prstGeom prst="rect">
            <a:avLst/>
          </a:prstGeom>
          <a:noFill/>
        </p:spPr>
        <p:txBody>
          <a:bodyPr lIns="274320" tIns="274320" rIns="274320" bIns="274320"/>
          <a:lstStyle>
            <a:lvl1pPr algn="ctr">
              <a:buNone/>
              <a:defRPr sz="1800"/>
            </a:lvl1pPr>
          </a:lstStyle>
          <a:p>
            <a:r>
              <a:rPr lang="en-US" dirty="0"/>
              <a:t>Click icon below to insert a photo</a:t>
            </a:r>
          </a:p>
        </p:txBody>
      </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69223" y="1967113"/>
            <a:ext cx="5164134" cy="43193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57200" y="457200"/>
            <a:ext cx="5176157" cy="753995"/>
          </a:xfrm>
        </p:spPr>
        <p:txBody>
          <a:bodyPr/>
          <a:lstStyle/>
          <a:p>
            <a:r>
              <a:rPr lang="en-US"/>
              <a:t>Click to edit Master title style</a:t>
            </a:r>
          </a:p>
        </p:txBody>
      </p:sp>
      <p:sp>
        <p:nvSpPr>
          <p:cNvPr id="6" name="Text Placeholder 5">
            <a:extLst>
              <a:ext uri="{FF2B5EF4-FFF2-40B4-BE49-F238E27FC236}">
                <a16:creationId xmlns:a16="http://schemas.microsoft.com/office/drawing/2014/main" id="{256F043C-92B1-4F33-A948-6B9D078B26E9}"/>
              </a:ext>
            </a:extLst>
          </p:cNvPr>
          <p:cNvSpPr>
            <a:spLocks noGrp="1"/>
          </p:cNvSpPr>
          <p:nvPr>
            <p:ph type="body" sz="quarter" idx="19" hasCustomPrompt="1"/>
          </p:nvPr>
        </p:nvSpPr>
        <p:spPr>
          <a:xfrm>
            <a:off x="11489503" y="6431001"/>
            <a:ext cx="245678" cy="245297"/>
          </a:xfrm>
          <a:blipFill>
            <a:blip r:embed="rId2" cstate="hqprint">
              <a:extLst>
                <a:ext uri="{28A0092B-C50C-407E-A947-70E740481C1C}">
                  <a14:useLocalDpi xmlns:a14="http://schemas.microsoft.com/office/drawing/2010/main"/>
                </a:ext>
              </a:extLst>
            </a:blip>
            <a:stretch>
              <a:fillRect/>
            </a:stretch>
          </a:blipFill>
        </p:spPr>
        <p:txBody>
          <a:bodyPr/>
          <a:lstStyle>
            <a:lvl1pPr marL="0" indent="0">
              <a:buNone/>
              <a:defRPr>
                <a:solidFill>
                  <a:schemeClr val="tx1">
                    <a:alpha val="0"/>
                  </a:schemeClr>
                </a:solidFill>
              </a:defRPr>
            </a:lvl1pPr>
          </a:lstStyle>
          <a:p>
            <a:pPr lvl="0"/>
            <a:r>
              <a:rPr lang="en-US"/>
              <a:t> </a:t>
            </a:r>
          </a:p>
        </p:txBody>
      </p:sp>
      <p:sp>
        <p:nvSpPr>
          <p:cNvPr id="7" name="Footer Placeholder 10">
            <a:extLst>
              <a:ext uri="{FF2B5EF4-FFF2-40B4-BE49-F238E27FC236}">
                <a16:creationId xmlns:a16="http://schemas.microsoft.com/office/drawing/2014/main" id="{88866E84-0A57-4668-B531-68C5A5DCE6AB}"/>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2436484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Content and photo lef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193922-250C-D740-A91E-0F1BF41B61A8}"/>
              </a:ext>
            </a:extLst>
          </p:cNvPr>
          <p:cNvSpPr/>
          <p:nvPr userDrawn="1"/>
        </p:nvSpPr>
        <p:spPr>
          <a:xfrm>
            <a:off x="0" y="91440"/>
            <a:ext cx="6098736" cy="6766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9" name="Picture Placeholder 3">
            <a:extLst>
              <a:ext uri="{FF2B5EF4-FFF2-40B4-BE49-F238E27FC236}">
                <a16:creationId xmlns:a16="http://schemas.microsoft.com/office/drawing/2014/main" id="{A2524182-F3AA-A449-A811-1F42DD3BE45E}"/>
              </a:ext>
            </a:extLst>
          </p:cNvPr>
          <p:cNvSpPr>
            <a:spLocks noGrp="1"/>
          </p:cNvSpPr>
          <p:nvPr>
            <p:ph type="pic" sz="quarter" idx="15" hasCustomPrompt="1"/>
          </p:nvPr>
        </p:nvSpPr>
        <p:spPr bwMode="ltGray">
          <a:xfrm>
            <a:off x="0" y="91440"/>
            <a:ext cx="6098736" cy="6766559"/>
          </a:xfrm>
          <a:prstGeom prst="rect">
            <a:avLst/>
          </a:prstGeom>
          <a:noFill/>
        </p:spPr>
        <p:txBody>
          <a:bodyPr lIns="274320" tIns="274320" rIns="274320" bIns="274320"/>
          <a:lstStyle>
            <a:lvl1pPr algn="ctr">
              <a:buNone/>
              <a:defRPr sz="1800"/>
            </a:lvl1pPr>
          </a:lstStyle>
          <a:p>
            <a:r>
              <a:rPr lang="en-US" dirty="0"/>
              <a:t>Click icon below to insert a photo</a:t>
            </a:r>
          </a:p>
        </p:txBody>
      </p:sp>
      <p:sp>
        <p:nvSpPr>
          <p:cNvPr id="26" name="Content Placeholder 2">
            <a:extLst>
              <a:ext uri="{FF2B5EF4-FFF2-40B4-BE49-F238E27FC236}">
                <a16:creationId xmlns:a16="http://schemas.microsoft.com/office/drawing/2014/main" id="{3477760C-3274-4510-B4C1-514FA1F1FE3E}"/>
              </a:ext>
            </a:extLst>
          </p:cNvPr>
          <p:cNvSpPr>
            <a:spLocks noGrp="1"/>
          </p:cNvSpPr>
          <p:nvPr>
            <p:ph idx="14"/>
          </p:nvPr>
        </p:nvSpPr>
        <p:spPr>
          <a:xfrm>
            <a:off x="6570667" y="1967113"/>
            <a:ext cx="5164134" cy="43193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4F10EF53-26EC-4206-AAE1-524C87D7422A}"/>
              </a:ext>
            </a:extLst>
          </p:cNvPr>
          <p:cNvSpPr>
            <a:spLocks noGrp="1"/>
          </p:cNvSpPr>
          <p:nvPr>
            <p:ph type="title"/>
          </p:nvPr>
        </p:nvSpPr>
        <p:spPr>
          <a:xfrm>
            <a:off x="6567616" y="457200"/>
            <a:ext cx="5176215" cy="753995"/>
          </a:xfrm>
        </p:spPr>
        <p:txBody>
          <a:bodyPr/>
          <a:lstStyle/>
          <a:p>
            <a:r>
              <a:rPr lang="en-US"/>
              <a:t>Click to edit Master title style</a:t>
            </a:r>
          </a:p>
        </p:txBody>
      </p:sp>
      <p:sp>
        <p:nvSpPr>
          <p:cNvPr id="30" name="TextBox 29">
            <a:extLst>
              <a:ext uri="{FF2B5EF4-FFF2-40B4-BE49-F238E27FC236}">
                <a16:creationId xmlns:a16="http://schemas.microsoft.com/office/drawing/2014/main" id="{DD42932E-7A67-4369-B8BD-2F3B4FFE6E9F}"/>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tx1"/>
                </a:solidFill>
                <a:latin typeface="Arial" panose="020B0604020202020204" pitchFamily="34" charset="0"/>
                <a:cs typeface="Arial" panose="020B0604020202020204" pitchFamily="34" charset="0"/>
              </a:rPr>
              <a:t>©</a:t>
            </a:r>
            <a:r>
              <a:rPr lang="en-US" sz="750" kern="100" cap="all" spc="20" baseline="0" dirty="0">
                <a:solidFill>
                  <a:schemeClr val="tx1"/>
                </a:solidFill>
                <a:latin typeface="Arial" panose="020B0604020202020204" pitchFamily="34" charset="0"/>
                <a:cs typeface="Arial" panose="020B0604020202020204" pitchFamily="34" charset="0"/>
              </a:rPr>
              <a:t>2023 F5</a:t>
            </a:r>
          </a:p>
        </p:txBody>
      </p:sp>
      <p:sp>
        <p:nvSpPr>
          <p:cNvPr id="31" name="TextBox 30">
            <a:extLst>
              <a:ext uri="{FF2B5EF4-FFF2-40B4-BE49-F238E27FC236}">
                <a16:creationId xmlns:a16="http://schemas.microsoft.com/office/drawing/2014/main" id="{E9D0CEDF-2327-4D21-9626-EA64C1D6F841}"/>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tx1"/>
              </a:solidFill>
              <a:latin typeface="Arial" panose="020B0604020202020204" pitchFamily="34" charset="0"/>
              <a:cs typeface="Arial" panose="020B0604020202020204" pitchFamily="34" charset="0"/>
            </a:endParaRPr>
          </a:p>
        </p:txBody>
      </p:sp>
      <p:pic>
        <p:nvPicPr>
          <p:cNvPr id="32" name="Graphic 31">
            <a:extLst>
              <a:ext uri="{FF2B5EF4-FFF2-40B4-BE49-F238E27FC236}">
                <a16:creationId xmlns:a16="http://schemas.microsoft.com/office/drawing/2014/main" id="{97316C92-AC84-494D-9E23-16873326D9D3}"/>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9503" y="6431000"/>
            <a:ext cx="250273" cy="250273"/>
          </a:xfrm>
          <a:prstGeom prst="rect">
            <a:avLst/>
          </a:prstGeom>
        </p:spPr>
      </p:pic>
      <p:sp>
        <p:nvSpPr>
          <p:cNvPr id="15" name="Footer Placeholder 10">
            <a:extLst>
              <a:ext uri="{FF2B5EF4-FFF2-40B4-BE49-F238E27FC236}">
                <a16:creationId xmlns:a16="http://schemas.microsoft.com/office/drawing/2014/main" id="{720ECF2C-9E27-4F25-919C-9D1327729CDC}"/>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grpSp>
        <p:nvGrpSpPr>
          <p:cNvPr id="2" name="Group 1">
            <a:extLst>
              <a:ext uri="{FF2B5EF4-FFF2-40B4-BE49-F238E27FC236}">
                <a16:creationId xmlns:a16="http://schemas.microsoft.com/office/drawing/2014/main" id="{38A66759-A270-040A-D575-303AA2300562}"/>
              </a:ext>
            </a:extLst>
          </p:cNvPr>
          <p:cNvGrpSpPr/>
          <p:nvPr userDrawn="1"/>
        </p:nvGrpSpPr>
        <p:grpSpPr>
          <a:xfrm>
            <a:off x="0" y="0"/>
            <a:ext cx="12192000" cy="91440"/>
            <a:chOff x="0" y="6766560"/>
            <a:chExt cx="12192000" cy="91440"/>
          </a:xfrm>
        </p:grpSpPr>
        <p:sp>
          <p:nvSpPr>
            <p:cNvPr id="4" name="Rectangle 3">
              <a:extLst>
                <a:ext uri="{FF2B5EF4-FFF2-40B4-BE49-F238E27FC236}">
                  <a16:creationId xmlns:a16="http://schemas.microsoft.com/office/drawing/2014/main" id="{B9E717BF-0A11-D7A2-A90D-65716BB88A4F}"/>
                </a:ext>
              </a:extLst>
            </p:cNvPr>
            <p:cNvSpPr/>
            <p:nvPr/>
          </p:nvSpPr>
          <p:spPr>
            <a:xfrm>
              <a:off x="0" y="6766560"/>
              <a:ext cx="5050302"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5" name="Rectangle 4">
              <a:extLst>
                <a:ext uri="{FF2B5EF4-FFF2-40B4-BE49-F238E27FC236}">
                  <a16:creationId xmlns:a16="http://schemas.microsoft.com/office/drawing/2014/main" id="{F52562B8-1237-A9DC-B278-B8E7DF8A8973}"/>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6" name="Rectangle 5">
              <a:extLst>
                <a:ext uri="{FF2B5EF4-FFF2-40B4-BE49-F238E27FC236}">
                  <a16:creationId xmlns:a16="http://schemas.microsoft.com/office/drawing/2014/main" id="{458B8C7F-0651-BD87-299D-925B6BDC0B10}"/>
                </a:ext>
              </a:extLst>
            </p:cNvPr>
            <p:cNvSpPr/>
            <p:nvPr/>
          </p:nvSpPr>
          <p:spPr>
            <a:xfrm>
              <a:off x="5954712" y="6766560"/>
              <a:ext cx="2260819"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7" name="Rectangle 6">
              <a:extLst>
                <a:ext uri="{FF2B5EF4-FFF2-40B4-BE49-F238E27FC236}">
                  <a16:creationId xmlns:a16="http://schemas.microsoft.com/office/drawing/2014/main" id="{B3DB7709-A6FC-5A99-9E76-88064C7A5D11}"/>
                </a:ext>
              </a:extLst>
            </p:cNvPr>
            <p:cNvSpPr/>
            <p:nvPr/>
          </p:nvSpPr>
          <p:spPr>
            <a:xfrm>
              <a:off x="8032750" y="6766560"/>
              <a:ext cx="2178050"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8" name="Rectangle 7">
              <a:extLst>
                <a:ext uri="{FF2B5EF4-FFF2-40B4-BE49-F238E27FC236}">
                  <a16:creationId xmlns:a16="http://schemas.microsoft.com/office/drawing/2014/main" id="{2883FA41-9787-3F77-9975-78C25468666A}"/>
                </a:ext>
              </a:extLst>
            </p:cNvPr>
            <p:cNvSpPr/>
            <p:nvPr/>
          </p:nvSpPr>
          <p:spPr>
            <a:xfrm>
              <a:off x="10113963" y="6766560"/>
              <a:ext cx="2078037"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Tree>
    <p:extLst>
      <p:ext uri="{BB962C8B-B14F-4D97-AF65-F5344CB8AC3E}">
        <p14:creationId xmlns:p14="http://schemas.microsoft.com/office/powerpoint/2010/main" val="8139302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idebar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DF3E6-324E-4875-8242-D42D701A6E9E}"/>
              </a:ext>
            </a:extLst>
          </p:cNvPr>
          <p:cNvSpPr/>
          <p:nvPr userDrawn="1"/>
        </p:nvSpPr>
        <p:spPr bwMode="ltGray">
          <a:xfrm>
            <a:off x="0" y="91440"/>
            <a:ext cx="6096000" cy="6766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2">
            <a:extLst>
              <a:ext uri="{FF2B5EF4-FFF2-40B4-BE49-F238E27FC236}">
                <a16:creationId xmlns:a16="http://schemas.microsoft.com/office/drawing/2014/main" id="{1A61974F-83C6-4B8C-A611-F52ADE4EAD76}"/>
              </a:ext>
            </a:extLst>
          </p:cNvPr>
          <p:cNvSpPr>
            <a:spLocks noGrp="1"/>
          </p:cNvSpPr>
          <p:nvPr>
            <p:ph idx="16"/>
          </p:nvPr>
        </p:nvSpPr>
        <p:spPr>
          <a:xfrm>
            <a:off x="6590906" y="457200"/>
            <a:ext cx="5140845" cy="58293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
            <a:extLst>
              <a:ext uri="{FF2B5EF4-FFF2-40B4-BE49-F238E27FC236}">
                <a16:creationId xmlns:a16="http://schemas.microsoft.com/office/drawing/2014/main" id="{8E8E56E7-3501-43C0-8E56-CED7C59FB5F3}"/>
              </a:ext>
            </a:extLst>
          </p:cNvPr>
          <p:cNvSpPr>
            <a:spLocks noGrp="1"/>
          </p:cNvSpPr>
          <p:nvPr>
            <p:ph type="body" idx="1"/>
          </p:nvPr>
        </p:nvSpPr>
        <p:spPr>
          <a:xfrm>
            <a:off x="469223" y="1967112"/>
            <a:ext cx="4856688" cy="4139385"/>
          </a:xfrm>
          <a:prstGeom prst="rect">
            <a:avLst/>
          </a:prstGeom>
        </p:spPr>
        <p:txBody>
          <a:bodyPr anchor="t"/>
          <a:lstStyle>
            <a:lvl1pPr marL="0" marR="0" indent="0" algn="l" defTabSz="914400" rtl="0" eaLnBrk="1" fontAlgn="auto" latinLnBrk="0" hangingPunct="1">
              <a:lnSpc>
                <a:spcPct val="120000"/>
              </a:lnSpc>
              <a:spcBef>
                <a:spcPts val="2400"/>
              </a:spcBef>
              <a:spcAft>
                <a:spcPts val="0"/>
              </a:spcAft>
              <a:buClrTx/>
              <a:buSzTx/>
              <a:buFont typeface="Arial" panose="020B0604020202020204" pitchFamily="34" charset="0"/>
              <a:buNone/>
              <a:tabLst/>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2400"/>
              </a:spcBef>
              <a:spcAft>
                <a:spcPts val="0"/>
              </a:spcAft>
              <a:buClrTx/>
              <a:buSzTx/>
              <a:buFont typeface="Arial" panose="020B0604020202020204" pitchFamily="34" charset="0"/>
              <a:buNone/>
              <a:tabLst/>
              <a:defRPr/>
            </a:pPr>
            <a:r>
              <a:rPr lang="en-US"/>
              <a:t>Click to edit Master text styles</a:t>
            </a:r>
          </a:p>
        </p:txBody>
      </p:sp>
      <p:sp>
        <p:nvSpPr>
          <p:cNvPr id="2" name="Title 1">
            <a:extLst>
              <a:ext uri="{FF2B5EF4-FFF2-40B4-BE49-F238E27FC236}">
                <a16:creationId xmlns:a16="http://schemas.microsoft.com/office/drawing/2014/main" id="{27CAC042-5DC9-4769-B7E8-FF597DC9486E}"/>
              </a:ext>
            </a:extLst>
          </p:cNvPr>
          <p:cNvSpPr>
            <a:spLocks noGrp="1"/>
          </p:cNvSpPr>
          <p:nvPr>
            <p:ph type="title"/>
          </p:nvPr>
        </p:nvSpPr>
        <p:spPr>
          <a:xfrm>
            <a:off x="457200" y="457200"/>
            <a:ext cx="5176215" cy="753995"/>
          </a:xfrm>
        </p:spPr>
        <p:txBody>
          <a:bodyPr/>
          <a:lstStyle/>
          <a:p>
            <a:r>
              <a:rPr lang="en-US"/>
              <a:t>Click to edit Master title style</a:t>
            </a:r>
          </a:p>
        </p:txBody>
      </p:sp>
      <p:sp>
        <p:nvSpPr>
          <p:cNvPr id="28" name="TextBox 27">
            <a:extLst>
              <a:ext uri="{FF2B5EF4-FFF2-40B4-BE49-F238E27FC236}">
                <a16:creationId xmlns:a16="http://schemas.microsoft.com/office/drawing/2014/main" id="{0AEE3737-0E07-468B-930B-751982F98482}"/>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tx1"/>
                </a:solidFill>
                <a:latin typeface="Arial" panose="020B0604020202020204" pitchFamily="34" charset="0"/>
                <a:cs typeface="Arial" panose="020B0604020202020204" pitchFamily="34" charset="0"/>
              </a:rPr>
              <a:t>©</a:t>
            </a:r>
            <a:r>
              <a:rPr lang="en-US" sz="750" kern="100" cap="all" spc="20" baseline="0" dirty="0">
                <a:solidFill>
                  <a:schemeClr val="tx1"/>
                </a:solidFill>
                <a:latin typeface="Arial" panose="020B0604020202020204" pitchFamily="34" charset="0"/>
                <a:cs typeface="Arial" panose="020B0604020202020204" pitchFamily="34" charset="0"/>
              </a:rPr>
              <a:t>2023 F5</a:t>
            </a:r>
          </a:p>
        </p:txBody>
      </p:sp>
      <p:sp>
        <p:nvSpPr>
          <p:cNvPr id="29" name="TextBox 28">
            <a:extLst>
              <a:ext uri="{FF2B5EF4-FFF2-40B4-BE49-F238E27FC236}">
                <a16:creationId xmlns:a16="http://schemas.microsoft.com/office/drawing/2014/main" id="{14FC488A-D654-4C07-AA57-BD13BC912E3C}"/>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tx1"/>
              </a:solidFill>
              <a:latin typeface="Arial" panose="020B0604020202020204" pitchFamily="34" charset="0"/>
              <a:cs typeface="Arial" panose="020B0604020202020204" pitchFamily="34" charset="0"/>
            </a:endParaRPr>
          </a:p>
        </p:txBody>
      </p:sp>
      <p:pic>
        <p:nvPicPr>
          <p:cNvPr id="30" name="Graphic 29">
            <a:extLst>
              <a:ext uri="{FF2B5EF4-FFF2-40B4-BE49-F238E27FC236}">
                <a16:creationId xmlns:a16="http://schemas.microsoft.com/office/drawing/2014/main" id="{BF2218F0-D93F-4904-B0F2-AADFD3911AE5}"/>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489503" y="6431000"/>
            <a:ext cx="250273" cy="250273"/>
          </a:xfrm>
          <a:prstGeom prst="rect">
            <a:avLst/>
          </a:prstGeom>
        </p:spPr>
      </p:pic>
      <p:sp>
        <p:nvSpPr>
          <p:cNvPr id="15" name="Footer Placeholder 10">
            <a:extLst>
              <a:ext uri="{FF2B5EF4-FFF2-40B4-BE49-F238E27FC236}">
                <a16:creationId xmlns:a16="http://schemas.microsoft.com/office/drawing/2014/main" id="{3EFFD462-0D5B-4804-ABA3-5F8AD08EECE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grpSp>
        <p:nvGrpSpPr>
          <p:cNvPr id="3" name="Group 2">
            <a:extLst>
              <a:ext uri="{FF2B5EF4-FFF2-40B4-BE49-F238E27FC236}">
                <a16:creationId xmlns:a16="http://schemas.microsoft.com/office/drawing/2014/main" id="{815863B6-4267-A533-67DD-E66DF51EF948}"/>
              </a:ext>
            </a:extLst>
          </p:cNvPr>
          <p:cNvGrpSpPr/>
          <p:nvPr userDrawn="1"/>
        </p:nvGrpSpPr>
        <p:grpSpPr>
          <a:xfrm>
            <a:off x="0" y="0"/>
            <a:ext cx="12192000" cy="91440"/>
            <a:chOff x="0" y="6766560"/>
            <a:chExt cx="12192000" cy="91440"/>
          </a:xfrm>
        </p:grpSpPr>
        <p:sp>
          <p:nvSpPr>
            <p:cNvPr id="5" name="Rectangle 4">
              <a:extLst>
                <a:ext uri="{FF2B5EF4-FFF2-40B4-BE49-F238E27FC236}">
                  <a16:creationId xmlns:a16="http://schemas.microsoft.com/office/drawing/2014/main" id="{32B93CE3-1397-0172-7DAF-A01EF476E4A7}"/>
                </a:ext>
              </a:extLst>
            </p:cNvPr>
            <p:cNvSpPr/>
            <p:nvPr/>
          </p:nvSpPr>
          <p:spPr>
            <a:xfrm>
              <a:off x="0" y="6766560"/>
              <a:ext cx="5050302"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6" name="Rectangle 5">
              <a:extLst>
                <a:ext uri="{FF2B5EF4-FFF2-40B4-BE49-F238E27FC236}">
                  <a16:creationId xmlns:a16="http://schemas.microsoft.com/office/drawing/2014/main" id="{0728D512-17EB-5915-5CCB-6A34F2881EC2}"/>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7" name="Rectangle 6">
              <a:extLst>
                <a:ext uri="{FF2B5EF4-FFF2-40B4-BE49-F238E27FC236}">
                  <a16:creationId xmlns:a16="http://schemas.microsoft.com/office/drawing/2014/main" id="{47C3CA2E-DABE-3714-AD73-4CFAE608309C}"/>
                </a:ext>
              </a:extLst>
            </p:cNvPr>
            <p:cNvSpPr/>
            <p:nvPr/>
          </p:nvSpPr>
          <p:spPr>
            <a:xfrm>
              <a:off x="5954712" y="6766560"/>
              <a:ext cx="2260819"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8" name="Rectangle 7">
              <a:extLst>
                <a:ext uri="{FF2B5EF4-FFF2-40B4-BE49-F238E27FC236}">
                  <a16:creationId xmlns:a16="http://schemas.microsoft.com/office/drawing/2014/main" id="{86FF5665-DDF5-767B-F5CC-7A45A8826B56}"/>
                </a:ext>
              </a:extLst>
            </p:cNvPr>
            <p:cNvSpPr/>
            <p:nvPr/>
          </p:nvSpPr>
          <p:spPr>
            <a:xfrm>
              <a:off x="8032750" y="6766560"/>
              <a:ext cx="2178050"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9" name="Rectangle 8">
              <a:extLst>
                <a:ext uri="{FF2B5EF4-FFF2-40B4-BE49-F238E27FC236}">
                  <a16:creationId xmlns:a16="http://schemas.microsoft.com/office/drawing/2014/main" id="{4B18351A-EFA7-D8B6-E909-DA8C73D62CC8}"/>
                </a:ext>
              </a:extLst>
            </p:cNvPr>
            <p:cNvSpPr/>
            <p:nvPr/>
          </p:nvSpPr>
          <p:spPr>
            <a:xfrm>
              <a:off x="10113963" y="6766560"/>
              <a:ext cx="2078037"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Tree>
    <p:extLst>
      <p:ext uri="{BB962C8B-B14F-4D97-AF65-F5344CB8AC3E}">
        <p14:creationId xmlns:p14="http://schemas.microsoft.com/office/powerpoint/2010/main" val="895808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no subhead: Four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B4FECF13-45A3-4E5E-9C50-1FB1D52E748C}"/>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CF27CFD2-9839-4A48-8EC3-59FE0833DF69}"/>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9333903E-DD09-4D1B-A705-0126772D0C20}"/>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307A4E12-8941-4699-8891-EE211FDC74A2}"/>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E34D3C8B-5D25-412C-B2B6-1C230F6ECB6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259425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Right one-third highl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userDrawn="1"/>
        </p:nvSpPr>
        <p:spPr>
          <a:xfrm>
            <a:off x="8109959" y="88549"/>
            <a:ext cx="4082041" cy="67694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nvGrpSpPr>
          <p:cNvPr id="9" name="Group 22">
            <a:extLst>
              <a:ext uri="{FF2B5EF4-FFF2-40B4-BE49-F238E27FC236}">
                <a16:creationId xmlns:a16="http://schemas.microsoft.com/office/drawing/2014/main" id="{8D0A2A5B-D1E7-45BE-AE60-A6F36936B16E}"/>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10" name="Freeform 24">
              <a:extLst>
                <a:ext uri="{FF2B5EF4-FFF2-40B4-BE49-F238E27FC236}">
                  <a16:creationId xmlns:a16="http://schemas.microsoft.com/office/drawing/2014/main" id="{9183C3AE-028B-4DDA-9205-EC6D655EEA45}"/>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1" name="Freeform 25">
              <a:extLst>
                <a:ext uri="{FF2B5EF4-FFF2-40B4-BE49-F238E27FC236}">
                  <a16:creationId xmlns:a16="http://schemas.microsoft.com/office/drawing/2014/main" id="{F505AD9A-ACA3-4F80-AFE2-84AD08C01D96}"/>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2" name="Freeform 26">
              <a:extLst>
                <a:ext uri="{FF2B5EF4-FFF2-40B4-BE49-F238E27FC236}">
                  <a16:creationId xmlns:a16="http://schemas.microsoft.com/office/drawing/2014/main" id="{B03D2BBB-45A1-4D25-ABE8-7FC9374EA0EA}"/>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sp>
          <p:nvSpPr>
            <p:cNvPr id="13" name="Freeform 27">
              <a:extLst>
                <a:ext uri="{FF2B5EF4-FFF2-40B4-BE49-F238E27FC236}">
                  <a16:creationId xmlns:a16="http://schemas.microsoft.com/office/drawing/2014/main" id="{C66F7432-E150-4495-9A00-2F1C2AC7210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3737"/>
                </a:solidFill>
                <a:effectLst/>
                <a:uLnTx/>
                <a:uFillTx/>
                <a:latin typeface="Arial Narrow"/>
                <a:ea typeface="+mn-ea"/>
                <a:cs typeface="+mn-cs"/>
              </a:endParaRPr>
            </a:p>
          </p:txBody>
        </p:sp>
      </p:gr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69223" y="1967113"/>
            <a:ext cx="7310618" cy="43193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57200" y="457200"/>
            <a:ext cx="7327638" cy="753995"/>
          </a:xfrm>
        </p:spPr>
        <p:txBody>
          <a:bodyPr/>
          <a:lstStyle/>
          <a:p>
            <a:r>
              <a:rPr lang="en-US"/>
              <a:t>Click to edit Master title style</a:t>
            </a:r>
          </a:p>
        </p:txBody>
      </p:sp>
      <p:sp>
        <p:nvSpPr>
          <p:cNvPr id="14" name="Footer Placeholder 10">
            <a:extLst>
              <a:ext uri="{FF2B5EF4-FFF2-40B4-BE49-F238E27FC236}">
                <a16:creationId xmlns:a16="http://schemas.microsoft.com/office/drawing/2014/main" id="{14E68320-68D4-4D4A-B0BF-87FB8DFCD51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9981407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Left one-third highl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userDrawn="1"/>
        </p:nvSpPr>
        <p:spPr>
          <a:xfrm>
            <a:off x="0" y="88900"/>
            <a:ext cx="4060953" cy="6769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419467" y="1967113"/>
            <a:ext cx="7310618" cy="43193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407444" y="457200"/>
            <a:ext cx="7327638" cy="753995"/>
          </a:xfrm>
        </p:spPr>
        <p:txBody>
          <a:bodyPr/>
          <a:lstStyle/>
          <a:p>
            <a:r>
              <a:rPr lang="en-US"/>
              <a:t>Click to edit Master title style</a:t>
            </a:r>
          </a:p>
        </p:txBody>
      </p:sp>
      <p:sp>
        <p:nvSpPr>
          <p:cNvPr id="2" name="TextBox 1">
            <a:extLst>
              <a:ext uri="{FF2B5EF4-FFF2-40B4-BE49-F238E27FC236}">
                <a16:creationId xmlns:a16="http://schemas.microsoft.com/office/drawing/2014/main" id="{34307DC8-6D47-7CDA-3FF0-98B1C2DF4E1B}"/>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bg1"/>
                </a:solidFill>
                <a:latin typeface="Arial" panose="020B0604020202020204" pitchFamily="34" charset="0"/>
                <a:cs typeface="Arial" panose="020B0604020202020204" pitchFamily="34" charset="0"/>
              </a:rPr>
              <a:t>©</a:t>
            </a:r>
            <a:r>
              <a:rPr lang="en-US" sz="750" kern="100" cap="all" spc="20" baseline="0" dirty="0">
                <a:solidFill>
                  <a:schemeClr val="bg1"/>
                </a:solidFill>
                <a:latin typeface="Arial" panose="020B0604020202020204" pitchFamily="34" charset="0"/>
                <a:cs typeface="Arial" panose="020B0604020202020204" pitchFamily="34" charset="0"/>
              </a:rPr>
              <a:t>2023 F5</a:t>
            </a:r>
          </a:p>
        </p:txBody>
      </p:sp>
      <p:sp>
        <p:nvSpPr>
          <p:cNvPr id="4" name="TextBox 3">
            <a:extLst>
              <a:ext uri="{FF2B5EF4-FFF2-40B4-BE49-F238E27FC236}">
                <a16:creationId xmlns:a16="http://schemas.microsoft.com/office/drawing/2014/main" id="{597C7048-556D-4B3C-A51D-6AF672595AED}"/>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bg1"/>
              </a:solidFill>
              <a:latin typeface="Arial" panose="020B0604020202020204" pitchFamily="34" charset="0"/>
              <a:cs typeface="Arial" panose="020B0604020202020204" pitchFamily="34" charset="0"/>
            </a:endParaRPr>
          </a:p>
        </p:txBody>
      </p:sp>
      <p:sp>
        <p:nvSpPr>
          <p:cNvPr id="5" name="Footer Placeholder 10">
            <a:extLst>
              <a:ext uri="{FF2B5EF4-FFF2-40B4-BE49-F238E27FC236}">
                <a16:creationId xmlns:a16="http://schemas.microsoft.com/office/drawing/2014/main" id="{B9BE7454-5506-052B-BBD0-27784E6EF7DA}"/>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575281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ri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0CA2B1-43F3-4E5A-8642-E7EF9DF675DC}"/>
              </a:ext>
            </a:extLst>
          </p:cNvPr>
          <p:cNvSpPr/>
          <p:nvPr userDrawn="1"/>
        </p:nvSpPr>
        <p:spPr>
          <a:xfrm>
            <a:off x="0" y="0"/>
            <a:ext cx="12192000" cy="233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2" name="Rectangle 11">
            <a:extLst>
              <a:ext uri="{FF2B5EF4-FFF2-40B4-BE49-F238E27FC236}">
                <a16:creationId xmlns:a16="http://schemas.microsoft.com/office/drawing/2014/main" id="{A989772A-5773-574A-B6F8-FE6EE18F52EE}"/>
              </a:ext>
            </a:extLst>
          </p:cNvPr>
          <p:cNvSpPr/>
          <p:nvPr userDrawn="1"/>
        </p:nvSpPr>
        <p:spPr>
          <a:xfrm>
            <a:off x="0" y="0"/>
            <a:ext cx="12188952" cy="457200"/>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D91C8EB-2EC7-7348-A790-C3B94928DB0F}"/>
              </a:ext>
            </a:extLst>
          </p:cNvPr>
          <p:cNvSpPr/>
          <p:nvPr userDrawn="1"/>
        </p:nvSpPr>
        <p:spPr>
          <a:xfrm>
            <a:off x="0" y="6286500"/>
            <a:ext cx="12192000" cy="571500"/>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79DCA21-A80E-C740-8D95-E40B577291A6}"/>
              </a:ext>
            </a:extLst>
          </p:cNvPr>
          <p:cNvSpPr/>
          <p:nvPr userDrawn="1"/>
        </p:nvSpPr>
        <p:spPr>
          <a:xfrm rot="5400000">
            <a:off x="-3200400" y="3200400"/>
            <a:ext cx="6858000" cy="457200"/>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72B2B15-B649-C945-8F45-B73BCE1D96D3}"/>
              </a:ext>
            </a:extLst>
          </p:cNvPr>
          <p:cNvSpPr/>
          <p:nvPr userDrawn="1"/>
        </p:nvSpPr>
        <p:spPr>
          <a:xfrm rot="5400000">
            <a:off x="8534400" y="3200400"/>
            <a:ext cx="6858000" cy="457200"/>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A2BD637-13E9-E14F-B2BA-CCCBD0753859}"/>
              </a:ext>
            </a:extLst>
          </p:cNvPr>
          <p:cNvSpPr/>
          <p:nvPr userDrawn="1"/>
        </p:nvSpPr>
        <p:spPr>
          <a:xfrm>
            <a:off x="-687" y="1512321"/>
            <a:ext cx="12188952" cy="457200"/>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50494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End slide: Carbon">
    <p:bg>
      <p:bgPr>
        <a:solidFill>
          <a:schemeClr val="tx1"/>
        </a:solidFill>
        <a:effectLst/>
      </p:bgPr>
    </p:bg>
    <p:spTree>
      <p:nvGrpSpPr>
        <p:cNvPr id="1" name=""/>
        <p:cNvGrpSpPr/>
        <p:nvPr/>
      </p:nvGrpSpPr>
      <p:grpSpPr>
        <a:xfrm>
          <a:off x="0" y="0"/>
          <a:ext cx="0" cy="0"/>
          <a:chOff x="0" y="0"/>
          <a:chExt cx="0" cy="0"/>
        </a:xfrm>
      </p:grpSpPr>
      <p:pic>
        <p:nvPicPr>
          <p:cNvPr id="27" name="Picture 26" descr="A red circle with white text&#10;&#10;Description automatically generated">
            <a:extLst>
              <a:ext uri="{FF2B5EF4-FFF2-40B4-BE49-F238E27FC236}">
                <a16:creationId xmlns:a16="http://schemas.microsoft.com/office/drawing/2014/main" id="{9C30C6F0-2928-F8F6-40DF-0364CEC6331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567887" y="2084347"/>
            <a:ext cx="3056226" cy="2468882"/>
          </a:xfrm>
          <a:prstGeom prst="rect">
            <a:avLst/>
          </a:prstGeom>
          <a:noFill/>
        </p:spPr>
      </p:pic>
      <p:pic>
        <p:nvPicPr>
          <p:cNvPr id="2" name="Picture 1">
            <a:extLst>
              <a:ext uri="{FF2B5EF4-FFF2-40B4-BE49-F238E27FC236}">
                <a16:creationId xmlns:a16="http://schemas.microsoft.com/office/drawing/2014/main" id="{891BF07B-8392-D2FF-9E60-B4150B9276F7}"/>
              </a:ext>
            </a:extLst>
          </p:cNvPr>
          <p:cNvPicPr>
            <a:picLocks noChangeAspect="1"/>
          </p:cNvPicPr>
          <p:nvPr userDrawn="1"/>
        </p:nvPicPr>
        <p:blipFill>
          <a:blip r:embed="rId3"/>
          <a:stretch>
            <a:fillRect/>
          </a:stretch>
        </p:blipFill>
        <p:spPr>
          <a:xfrm>
            <a:off x="0" y="6763512"/>
            <a:ext cx="12192000" cy="94488"/>
          </a:xfrm>
          <a:prstGeom prst="rect">
            <a:avLst/>
          </a:prstGeom>
        </p:spPr>
      </p:pic>
    </p:spTree>
    <p:extLst>
      <p:ext uri="{BB962C8B-B14F-4D97-AF65-F5344CB8AC3E}">
        <p14:creationId xmlns:p14="http://schemas.microsoft.com/office/powerpoint/2010/main" val="8373352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White - Title Top (TT)">
  <p:cSld name="White - Title Top (TT)">
    <p:spTree>
      <p:nvGrpSpPr>
        <p:cNvPr id="1" name="Shape 990"/>
        <p:cNvGrpSpPr/>
        <p:nvPr/>
      </p:nvGrpSpPr>
      <p:grpSpPr>
        <a:xfrm>
          <a:off x="0" y="0"/>
          <a:ext cx="0" cy="0"/>
          <a:chOff x="0" y="0"/>
          <a:chExt cx="0" cy="0"/>
        </a:xfrm>
      </p:grpSpPr>
    </p:spTree>
    <p:extLst>
      <p:ext uri="{BB962C8B-B14F-4D97-AF65-F5344CB8AC3E}">
        <p14:creationId xmlns:p14="http://schemas.microsoft.com/office/powerpoint/2010/main" val="229260754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802"/>
        <p:cNvGrpSpPr/>
        <p:nvPr/>
      </p:nvGrpSpPr>
      <p:grpSpPr>
        <a:xfrm>
          <a:off x="0" y="0"/>
          <a:ext cx="0" cy="0"/>
          <a:chOff x="0" y="0"/>
          <a:chExt cx="0" cy="0"/>
        </a:xfrm>
      </p:grpSpPr>
    </p:spTree>
    <p:extLst>
      <p:ext uri="{BB962C8B-B14F-4D97-AF65-F5344CB8AC3E}">
        <p14:creationId xmlns:p14="http://schemas.microsoft.com/office/powerpoint/2010/main" val="204183314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Title Slide: Carbon">
    <p:bg>
      <p:bgPr>
        <a:solidFill>
          <a:schemeClr val="tx1"/>
        </a:solidFill>
        <a:effectLst/>
      </p:bgPr>
    </p:bg>
    <p:spTree>
      <p:nvGrpSpPr>
        <p:cNvPr id="1" name=""/>
        <p:cNvGrpSpPr/>
        <p:nvPr/>
      </p:nvGrpSpPr>
      <p:grpSpPr>
        <a:xfrm>
          <a:off x="0" y="0"/>
          <a:ext cx="0" cy="0"/>
          <a:chOff x="0" y="0"/>
          <a:chExt cx="0" cy="0"/>
        </a:xfrm>
      </p:grpSpPr>
      <p:grpSp>
        <p:nvGrpSpPr>
          <p:cNvPr id="20" name="Group 22">
            <a:extLst>
              <a:ext uri="{FF2B5EF4-FFF2-40B4-BE49-F238E27FC236}">
                <a16:creationId xmlns:a16="http://schemas.microsoft.com/office/drawing/2014/main" id="{42A43BDF-5778-42C4-9684-F547222BF0D8}"/>
              </a:ext>
            </a:extLst>
          </p:cNvPr>
          <p:cNvGrpSpPr>
            <a:grpSpLocks noChangeAspect="1"/>
          </p:cNvGrpSpPr>
          <p:nvPr/>
        </p:nvGrpSpPr>
        <p:grpSpPr bwMode="auto">
          <a:xfrm>
            <a:off x="469899" y="471509"/>
            <a:ext cx="607061" cy="607061"/>
            <a:chOff x="5266" y="0"/>
            <a:chExt cx="733" cy="733"/>
          </a:xfrm>
        </p:grpSpPr>
        <p:sp>
          <p:nvSpPr>
            <p:cNvPr id="21" name="Freeform 23">
              <a:extLst>
                <a:ext uri="{FF2B5EF4-FFF2-40B4-BE49-F238E27FC236}">
                  <a16:creationId xmlns:a16="http://schemas.microsoft.com/office/drawing/2014/main" id="{2921929D-07DB-4DEB-8A8F-EECF0B8D3F91}"/>
                </a:ext>
              </a:extLst>
            </p:cNvPr>
            <p:cNvSpPr>
              <a:spLocks/>
            </p:cNvSpPr>
            <p:nvPr/>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4">
              <a:extLst>
                <a:ext uri="{FF2B5EF4-FFF2-40B4-BE49-F238E27FC236}">
                  <a16:creationId xmlns:a16="http://schemas.microsoft.com/office/drawing/2014/main" id="{7C47742A-259D-4716-AE5E-1149FBA06033}"/>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5">
              <a:extLst>
                <a:ext uri="{FF2B5EF4-FFF2-40B4-BE49-F238E27FC236}">
                  <a16:creationId xmlns:a16="http://schemas.microsoft.com/office/drawing/2014/main" id="{42C69EFD-13B9-4F32-8951-2716108A9B0A}"/>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6">
              <a:extLst>
                <a:ext uri="{FF2B5EF4-FFF2-40B4-BE49-F238E27FC236}">
                  <a16:creationId xmlns:a16="http://schemas.microsoft.com/office/drawing/2014/main" id="{CDFD7902-75E6-4284-B2D1-DACA33F78B22}"/>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7">
              <a:extLst>
                <a:ext uri="{FF2B5EF4-FFF2-40B4-BE49-F238E27FC236}">
                  <a16:creationId xmlns:a16="http://schemas.microsoft.com/office/drawing/2014/main" id="{270F482F-1ED7-4D09-85FC-A4B6B1D00353}"/>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0" y="1143000"/>
            <a:ext cx="7970363" cy="2446038"/>
          </a:xfrm>
          <a:prstGeom prst="rect">
            <a:avLst/>
          </a:prstGeom>
        </p:spPr>
        <p:txBody>
          <a:bodyPr anchor="b"/>
          <a:lstStyle>
            <a:lvl1pPr algn="l">
              <a:defRPr sz="4800" spc="-13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7EC4FDFB-D8B5-4D90-9CC9-76F699041481}"/>
              </a:ext>
            </a:extLst>
          </p:cNvPr>
          <p:cNvSpPr>
            <a:spLocks noGrp="1"/>
          </p:cNvSpPr>
          <p:nvPr>
            <p:ph type="body" sz="quarter" idx="11"/>
          </p:nvPr>
        </p:nvSpPr>
        <p:spPr>
          <a:xfrm>
            <a:off x="457200" y="3933825"/>
            <a:ext cx="7970362" cy="1774825"/>
          </a:xfrm>
        </p:spPr>
        <p:txBody>
          <a:bodyPr>
            <a:normAutofit/>
          </a:bodyPr>
          <a:lstStyle>
            <a:lvl1pPr marL="0" indent="0">
              <a:buFontTx/>
              <a:buNone/>
              <a:defRPr sz="1600">
                <a:solidFill>
                  <a:schemeClr val="bg1"/>
                </a:solidFill>
              </a:defRPr>
            </a:lvl1pPr>
            <a:lvl2pPr marL="228600" indent="-228600">
              <a:buFontTx/>
              <a:buNone/>
              <a:defRPr sz="1600">
                <a:solidFill>
                  <a:schemeClr val="bg1"/>
                </a:solidFill>
              </a:defRPr>
            </a:lvl2pPr>
            <a:lvl3pPr marL="457200" indent="-457200">
              <a:buFontTx/>
              <a:buNone/>
              <a:defRPr sz="1600">
                <a:solidFill>
                  <a:schemeClr val="bg1"/>
                </a:solidFill>
              </a:defRPr>
            </a:lvl3pPr>
            <a:lvl4pPr marL="685800" indent="-685800">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16" name="Group 15">
            <a:extLst>
              <a:ext uri="{FF2B5EF4-FFF2-40B4-BE49-F238E27FC236}">
                <a16:creationId xmlns:a16="http://schemas.microsoft.com/office/drawing/2014/main" id="{79AF7A64-D462-4536-8E54-BC1645DA5D6D}"/>
              </a:ext>
            </a:extLst>
          </p:cNvPr>
          <p:cNvGrpSpPr/>
          <p:nvPr/>
        </p:nvGrpSpPr>
        <p:grpSpPr>
          <a:xfrm>
            <a:off x="0" y="6766560"/>
            <a:ext cx="12192000" cy="91440"/>
            <a:chOff x="0" y="6766560"/>
            <a:chExt cx="12192000" cy="91440"/>
          </a:xfrm>
        </p:grpSpPr>
        <p:sp>
          <p:nvSpPr>
            <p:cNvPr id="23" name="Rectangle 22">
              <a:extLst>
                <a:ext uri="{FF2B5EF4-FFF2-40B4-BE49-F238E27FC236}">
                  <a16:creationId xmlns:a16="http://schemas.microsoft.com/office/drawing/2014/main" id="{A414CAB4-D32A-40E5-BC4F-70AB6275024B}"/>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1" name="Rectangle 30">
              <a:extLst>
                <a:ext uri="{FF2B5EF4-FFF2-40B4-BE49-F238E27FC236}">
                  <a16:creationId xmlns:a16="http://schemas.microsoft.com/office/drawing/2014/main" id="{7384026C-3558-4FBE-92B9-E38A985E6F3B}"/>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2" name="Rectangle 31">
              <a:extLst>
                <a:ext uri="{FF2B5EF4-FFF2-40B4-BE49-F238E27FC236}">
                  <a16:creationId xmlns:a16="http://schemas.microsoft.com/office/drawing/2014/main" id="{E7F5ED1F-67E0-4072-860A-04BCD4C7E26C}"/>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3" name="Rectangle 32">
              <a:extLst>
                <a:ext uri="{FF2B5EF4-FFF2-40B4-BE49-F238E27FC236}">
                  <a16:creationId xmlns:a16="http://schemas.microsoft.com/office/drawing/2014/main" id="{FC857133-B537-4074-AF85-5E98C63012B6}"/>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34" name="Rectangle 33">
              <a:extLst>
                <a:ext uri="{FF2B5EF4-FFF2-40B4-BE49-F238E27FC236}">
                  <a16:creationId xmlns:a16="http://schemas.microsoft.com/office/drawing/2014/main" id="{25B67588-0B6E-4226-B394-241E4F152F5B}"/>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Tree>
    <p:extLst>
      <p:ext uri="{BB962C8B-B14F-4D97-AF65-F5344CB8AC3E}">
        <p14:creationId xmlns:p14="http://schemas.microsoft.com/office/powerpoint/2010/main" val="283875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Title Slide: Deep Lake">
    <p:bg>
      <p:bgPr>
        <a:solidFill>
          <a:srgbClr val="00446F"/>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0" y="1143000"/>
            <a:ext cx="7970363" cy="2446038"/>
          </a:xfrm>
          <a:prstGeom prst="rect">
            <a:avLst/>
          </a:prstGeom>
        </p:spPr>
        <p:txBody>
          <a:bodyPr anchor="b"/>
          <a:lstStyle>
            <a:lvl1pPr algn="l">
              <a:defRPr sz="4800" spc="-130" baseline="0">
                <a:solidFill>
                  <a:schemeClr val="bg1"/>
                </a:solidFill>
              </a:defRPr>
            </a:lvl1pPr>
          </a:lstStyle>
          <a:p>
            <a:r>
              <a:rPr lang="en-US"/>
              <a:t>Click to edit Master title style</a:t>
            </a:r>
          </a:p>
        </p:txBody>
      </p:sp>
      <p:grpSp>
        <p:nvGrpSpPr>
          <p:cNvPr id="16" name="Group 22">
            <a:extLst>
              <a:ext uri="{FF2B5EF4-FFF2-40B4-BE49-F238E27FC236}">
                <a16:creationId xmlns:a16="http://schemas.microsoft.com/office/drawing/2014/main" id="{C11273B3-D7B1-42B5-86F7-11127784670B}"/>
              </a:ext>
            </a:extLst>
          </p:cNvPr>
          <p:cNvGrpSpPr>
            <a:grpSpLocks noChangeAspect="1"/>
          </p:cNvGrpSpPr>
          <p:nvPr/>
        </p:nvGrpSpPr>
        <p:grpSpPr bwMode="auto">
          <a:xfrm>
            <a:off x="469899" y="471509"/>
            <a:ext cx="603504" cy="603504"/>
            <a:chOff x="5266" y="0"/>
            <a:chExt cx="733" cy="733"/>
          </a:xfrm>
        </p:grpSpPr>
        <p:sp>
          <p:nvSpPr>
            <p:cNvPr id="17" name="Freeform 24">
              <a:extLst>
                <a:ext uri="{FF2B5EF4-FFF2-40B4-BE49-F238E27FC236}">
                  <a16:creationId xmlns:a16="http://schemas.microsoft.com/office/drawing/2014/main" id="{A1B0966E-5181-4934-9D7E-C6FC708D23EF}"/>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5">
              <a:extLst>
                <a:ext uri="{FF2B5EF4-FFF2-40B4-BE49-F238E27FC236}">
                  <a16:creationId xmlns:a16="http://schemas.microsoft.com/office/drawing/2014/main" id="{2BE7D59A-96D7-4866-97B3-1E01EA377633}"/>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6">
              <a:extLst>
                <a:ext uri="{FF2B5EF4-FFF2-40B4-BE49-F238E27FC236}">
                  <a16:creationId xmlns:a16="http://schemas.microsoft.com/office/drawing/2014/main" id="{D40889E3-2864-495F-A1BC-AAD592864E71}"/>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a:extLst>
                <a:ext uri="{FF2B5EF4-FFF2-40B4-BE49-F238E27FC236}">
                  <a16:creationId xmlns:a16="http://schemas.microsoft.com/office/drawing/2014/main" id="{811A214B-B1E2-4587-AE79-1889469D2133}"/>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Text Placeholder 2">
            <a:extLst>
              <a:ext uri="{FF2B5EF4-FFF2-40B4-BE49-F238E27FC236}">
                <a16:creationId xmlns:a16="http://schemas.microsoft.com/office/drawing/2014/main" id="{078D0120-617D-4763-B2B5-BA009F2193FC}"/>
              </a:ext>
            </a:extLst>
          </p:cNvPr>
          <p:cNvSpPr>
            <a:spLocks noGrp="1"/>
          </p:cNvSpPr>
          <p:nvPr>
            <p:ph type="body" sz="quarter" idx="11"/>
          </p:nvPr>
        </p:nvSpPr>
        <p:spPr>
          <a:xfrm>
            <a:off x="457200" y="3933825"/>
            <a:ext cx="7970362" cy="1774825"/>
          </a:xfrm>
        </p:spPr>
        <p:txBody>
          <a:bodyPr>
            <a:normAutofit/>
          </a:bodyPr>
          <a:lstStyle>
            <a:lvl1pPr marL="0" indent="0">
              <a:buFontTx/>
              <a:buNone/>
              <a:defRPr sz="1600">
                <a:solidFill>
                  <a:schemeClr val="bg1"/>
                </a:solidFill>
              </a:defRPr>
            </a:lvl1pPr>
            <a:lvl2pPr marL="228600" indent="-228600">
              <a:buFontTx/>
              <a:buNone/>
              <a:defRPr sz="1600">
                <a:solidFill>
                  <a:schemeClr val="bg1"/>
                </a:solidFill>
              </a:defRPr>
            </a:lvl2pPr>
            <a:lvl3pPr marL="457200" indent="-457200">
              <a:buFontTx/>
              <a:buNone/>
              <a:defRPr sz="1600">
                <a:solidFill>
                  <a:schemeClr val="bg1"/>
                </a:solidFill>
              </a:defRPr>
            </a:lvl3pPr>
            <a:lvl4pPr marL="685800" indent="-685800">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15" name="Group 14">
            <a:extLst>
              <a:ext uri="{FF2B5EF4-FFF2-40B4-BE49-F238E27FC236}">
                <a16:creationId xmlns:a16="http://schemas.microsoft.com/office/drawing/2014/main" id="{40A1DEC4-3D42-4FE4-B0EA-1CE4694837B1}"/>
              </a:ext>
            </a:extLst>
          </p:cNvPr>
          <p:cNvGrpSpPr/>
          <p:nvPr/>
        </p:nvGrpSpPr>
        <p:grpSpPr>
          <a:xfrm>
            <a:off x="0" y="6766560"/>
            <a:ext cx="12192000" cy="91440"/>
            <a:chOff x="0" y="6766560"/>
            <a:chExt cx="12192000" cy="91440"/>
          </a:xfrm>
        </p:grpSpPr>
        <p:sp>
          <p:nvSpPr>
            <p:cNvPr id="20" name="Rectangle 19">
              <a:extLst>
                <a:ext uri="{FF2B5EF4-FFF2-40B4-BE49-F238E27FC236}">
                  <a16:creationId xmlns:a16="http://schemas.microsoft.com/office/drawing/2014/main" id="{62908D73-F652-41E0-BA6F-D40E54B3BE19}"/>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1" name="Rectangle 20">
              <a:extLst>
                <a:ext uri="{FF2B5EF4-FFF2-40B4-BE49-F238E27FC236}">
                  <a16:creationId xmlns:a16="http://schemas.microsoft.com/office/drawing/2014/main" id="{CB1E0D2F-D8AE-4A86-BD93-B90F60229A0E}"/>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4" name="Rectangle 23">
              <a:extLst>
                <a:ext uri="{FF2B5EF4-FFF2-40B4-BE49-F238E27FC236}">
                  <a16:creationId xmlns:a16="http://schemas.microsoft.com/office/drawing/2014/main" id="{BF3DDAFA-9A22-4A27-BB1C-21AF610A87AA}"/>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5" name="Rectangle 24">
              <a:extLst>
                <a:ext uri="{FF2B5EF4-FFF2-40B4-BE49-F238E27FC236}">
                  <a16:creationId xmlns:a16="http://schemas.microsoft.com/office/drawing/2014/main" id="{AE729A57-8AF3-40C9-AF2B-1BAC2964ACB6}"/>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26" name="Rectangle 25">
              <a:extLst>
                <a:ext uri="{FF2B5EF4-FFF2-40B4-BE49-F238E27FC236}">
                  <a16:creationId xmlns:a16="http://schemas.microsoft.com/office/drawing/2014/main" id="{9F6C6C56-9A42-43F5-8DA4-1F43315DCC6D}"/>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spTree>
    <p:extLst>
      <p:ext uri="{BB962C8B-B14F-4D97-AF65-F5344CB8AC3E}">
        <p14:creationId xmlns:p14="http://schemas.microsoft.com/office/powerpoint/2010/main" val="390500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1_Title Slide: Deep Lake">
    <p:bg>
      <p:bgPr>
        <a:solidFill>
          <a:schemeClr val="tx1"/>
        </a:solidFill>
        <a:effectLst/>
      </p:bgPr>
    </p:bg>
    <p:spTree>
      <p:nvGrpSpPr>
        <p:cNvPr id="1" name=""/>
        <p:cNvGrpSpPr/>
        <p:nvPr/>
      </p:nvGrpSpPr>
      <p:grpSpPr>
        <a:xfrm>
          <a:off x="0" y="0"/>
          <a:ext cx="0" cy="0"/>
          <a:chOff x="0" y="0"/>
          <a:chExt cx="0" cy="0"/>
        </a:xfrm>
      </p:grpSpPr>
      <p:pic>
        <p:nvPicPr>
          <p:cNvPr id="23" name="Picture 22" descr="A picture containing food&#10;&#10;Description automatically generated">
            <a:extLst>
              <a:ext uri="{FF2B5EF4-FFF2-40B4-BE49-F238E27FC236}">
                <a16:creationId xmlns:a16="http://schemas.microsoft.com/office/drawing/2014/main" id="{797D71B4-2D65-5A4A-B78D-E2DF9E00BA5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11736"/>
          <a:stretch/>
        </p:blipFill>
        <p:spPr>
          <a:xfrm>
            <a:off x="7916829" y="457202"/>
            <a:ext cx="4275172" cy="5943596"/>
          </a:xfrm>
          <a:prstGeom prst="rect">
            <a:avLst/>
          </a:prstGeom>
        </p:spPr>
      </p:pic>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1" y="1143000"/>
            <a:ext cx="7315200" cy="2446038"/>
          </a:xfrm>
          <a:prstGeom prst="rect">
            <a:avLst/>
          </a:prstGeom>
        </p:spPr>
        <p:txBody>
          <a:bodyPr anchor="b"/>
          <a:lstStyle>
            <a:lvl1pPr algn="l">
              <a:defRPr sz="4800" spc="-130" baseline="0">
                <a:solidFill>
                  <a:schemeClr val="bg1"/>
                </a:solidFill>
              </a:defRPr>
            </a:lvl1pPr>
          </a:lstStyle>
          <a:p>
            <a:r>
              <a:rPr lang="en-US"/>
              <a:t>Click to edit Master title style</a:t>
            </a:r>
          </a:p>
        </p:txBody>
      </p:sp>
      <p:grpSp>
        <p:nvGrpSpPr>
          <p:cNvPr id="16" name="Group 22">
            <a:extLst>
              <a:ext uri="{FF2B5EF4-FFF2-40B4-BE49-F238E27FC236}">
                <a16:creationId xmlns:a16="http://schemas.microsoft.com/office/drawing/2014/main" id="{C11273B3-D7B1-42B5-86F7-11127784670B}"/>
              </a:ext>
            </a:extLst>
          </p:cNvPr>
          <p:cNvGrpSpPr>
            <a:grpSpLocks noChangeAspect="1"/>
          </p:cNvGrpSpPr>
          <p:nvPr/>
        </p:nvGrpSpPr>
        <p:grpSpPr bwMode="auto">
          <a:xfrm>
            <a:off x="469899" y="471509"/>
            <a:ext cx="603504" cy="603504"/>
            <a:chOff x="5266" y="0"/>
            <a:chExt cx="733" cy="733"/>
          </a:xfrm>
        </p:grpSpPr>
        <p:sp>
          <p:nvSpPr>
            <p:cNvPr id="17" name="Freeform 24">
              <a:extLst>
                <a:ext uri="{FF2B5EF4-FFF2-40B4-BE49-F238E27FC236}">
                  <a16:creationId xmlns:a16="http://schemas.microsoft.com/office/drawing/2014/main" id="{A1B0966E-5181-4934-9D7E-C6FC708D23EF}"/>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5">
              <a:extLst>
                <a:ext uri="{FF2B5EF4-FFF2-40B4-BE49-F238E27FC236}">
                  <a16:creationId xmlns:a16="http://schemas.microsoft.com/office/drawing/2014/main" id="{2BE7D59A-96D7-4866-97B3-1E01EA377633}"/>
                </a:ext>
              </a:extLst>
            </p:cNvPr>
            <p:cNvSpPr>
              <a:spLocks noEditPoints="1"/>
            </p:cNvSpPr>
            <p:nvPr/>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6">
              <a:extLst>
                <a:ext uri="{FF2B5EF4-FFF2-40B4-BE49-F238E27FC236}">
                  <a16:creationId xmlns:a16="http://schemas.microsoft.com/office/drawing/2014/main" id="{D40889E3-2864-495F-A1BC-AAD592864E71}"/>
                </a:ext>
              </a:extLst>
            </p:cNvPr>
            <p:cNvSpPr>
              <a:spLocks/>
            </p:cNvSpPr>
            <p:nvPr/>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a:extLst>
                <a:ext uri="{FF2B5EF4-FFF2-40B4-BE49-F238E27FC236}">
                  <a16:creationId xmlns:a16="http://schemas.microsoft.com/office/drawing/2014/main" id="{811A214B-B1E2-4587-AE79-1889469D2133}"/>
                </a:ext>
              </a:extLst>
            </p:cNvPr>
            <p:cNvSpPr>
              <a:spLocks/>
            </p:cNvSpPr>
            <p:nvPr/>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Text Placeholder 2">
            <a:extLst>
              <a:ext uri="{FF2B5EF4-FFF2-40B4-BE49-F238E27FC236}">
                <a16:creationId xmlns:a16="http://schemas.microsoft.com/office/drawing/2014/main" id="{078D0120-617D-4763-B2B5-BA009F2193FC}"/>
              </a:ext>
            </a:extLst>
          </p:cNvPr>
          <p:cNvSpPr>
            <a:spLocks noGrp="1"/>
          </p:cNvSpPr>
          <p:nvPr>
            <p:ph type="body" sz="quarter" idx="11"/>
          </p:nvPr>
        </p:nvSpPr>
        <p:spPr>
          <a:xfrm>
            <a:off x="457200" y="3933825"/>
            <a:ext cx="7315199" cy="1774825"/>
          </a:xfrm>
        </p:spPr>
        <p:txBody>
          <a:bodyPr>
            <a:normAutofit/>
          </a:bodyPr>
          <a:lstStyle>
            <a:lvl1pPr marL="0" indent="0">
              <a:buFontTx/>
              <a:buNone/>
              <a:defRPr sz="1600">
                <a:solidFill>
                  <a:schemeClr val="bg1"/>
                </a:solidFill>
              </a:defRPr>
            </a:lvl1pPr>
            <a:lvl2pPr marL="228600" indent="-228600">
              <a:buFontTx/>
              <a:buNone/>
              <a:defRPr sz="1600">
                <a:solidFill>
                  <a:schemeClr val="bg1"/>
                </a:solidFill>
              </a:defRPr>
            </a:lvl2pPr>
            <a:lvl3pPr marL="457200" indent="-457200">
              <a:buFontTx/>
              <a:buNone/>
              <a:defRPr sz="1600">
                <a:solidFill>
                  <a:schemeClr val="bg1"/>
                </a:solidFill>
              </a:defRPr>
            </a:lvl3pPr>
            <a:lvl4pPr marL="685800" indent="-685800">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6" name="Picture 5">
            <a:extLst>
              <a:ext uri="{FF2B5EF4-FFF2-40B4-BE49-F238E27FC236}">
                <a16:creationId xmlns:a16="http://schemas.microsoft.com/office/drawing/2014/main" id="{AA5DF76E-9BB4-AA4D-8AA2-00B8B1E382EF}"/>
              </a:ext>
            </a:extLst>
          </p:cNvPr>
          <p:cNvPicPr>
            <a:picLocks noChangeAspect="1"/>
          </p:cNvPicPr>
          <p:nvPr/>
        </p:nvPicPr>
        <p:blipFill>
          <a:blip r:embed="rId3"/>
          <a:stretch>
            <a:fillRect/>
          </a:stretch>
        </p:blipFill>
        <p:spPr>
          <a:xfrm>
            <a:off x="457200" y="6217920"/>
            <a:ext cx="914400" cy="362276"/>
          </a:xfrm>
          <a:prstGeom prst="rect">
            <a:avLst/>
          </a:prstGeom>
        </p:spPr>
      </p:pic>
    </p:spTree>
    <p:extLst>
      <p:ext uri="{BB962C8B-B14F-4D97-AF65-F5344CB8AC3E}">
        <p14:creationId xmlns:p14="http://schemas.microsoft.com/office/powerpoint/2010/main" val="279017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no subhea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1EF559F-436D-469C-A419-AE01C38B8CCD}"/>
              </a:ext>
            </a:extLst>
          </p:cNvPr>
          <p:cNvSpPr>
            <a:spLocks noGrp="1"/>
          </p:cNvSpPr>
          <p:nvPr>
            <p:ph type="body" sz="quarter" idx="10"/>
          </p:nvPr>
        </p:nvSpPr>
        <p:spPr>
          <a:xfrm>
            <a:off x="457200" y="1968498"/>
            <a:ext cx="11277600" cy="134575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6" name="Footer Placeholder 10">
            <a:extLst>
              <a:ext uri="{FF2B5EF4-FFF2-40B4-BE49-F238E27FC236}">
                <a16:creationId xmlns:a16="http://schemas.microsoft.com/office/drawing/2014/main" id="{D1B9E611-EBCB-4798-8F9E-3B0DB65C3D23}"/>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80288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theme" Target="../theme/theme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image" Target="../media/image10.png"/><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image" Target="../media/image1.png"/><Relationship Id="rId8" Type="http://schemas.openxmlformats.org/officeDocument/2006/relationships/slideLayout" Target="../slideLayouts/slideLayout57.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9" Type="http://schemas.openxmlformats.org/officeDocument/2006/relationships/slideLayout" Target="../slideLayouts/slideLayout134.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42" Type="http://schemas.openxmlformats.org/officeDocument/2006/relationships/slideLayout" Target="../slideLayouts/slideLayout137.xml"/><Relationship Id="rId47" Type="http://schemas.openxmlformats.org/officeDocument/2006/relationships/slideLayout" Target="../slideLayouts/slideLayout142.xml"/><Relationship Id="rId50" Type="http://schemas.openxmlformats.org/officeDocument/2006/relationships/slideLayout" Target="../slideLayouts/slideLayout145.xml"/><Relationship Id="rId7" Type="http://schemas.openxmlformats.org/officeDocument/2006/relationships/slideLayout" Target="../slideLayouts/slideLayout10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9" Type="http://schemas.openxmlformats.org/officeDocument/2006/relationships/slideLayout" Target="../slideLayouts/slideLayout124.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slideLayout" Target="../slideLayouts/slideLayout132.xml"/><Relationship Id="rId40" Type="http://schemas.openxmlformats.org/officeDocument/2006/relationships/slideLayout" Target="../slideLayouts/slideLayout135.xml"/><Relationship Id="rId45" Type="http://schemas.openxmlformats.org/officeDocument/2006/relationships/slideLayout" Target="../slideLayouts/slideLayout140.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slideLayout" Target="../slideLayouts/slideLayout131.xml"/><Relationship Id="rId49" Type="http://schemas.openxmlformats.org/officeDocument/2006/relationships/slideLayout" Target="../slideLayouts/slideLayout144.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4" Type="http://schemas.openxmlformats.org/officeDocument/2006/relationships/slideLayout" Target="../slideLayouts/slideLayout139.xml"/><Relationship Id="rId52" Type="http://schemas.openxmlformats.org/officeDocument/2006/relationships/image" Target="../media/image1.png"/><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slideLayout" Target="../slideLayouts/slideLayout130.xml"/><Relationship Id="rId43" Type="http://schemas.openxmlformats.org/officeDocument/2006/relationships/slideLayout" Target="../slideLayouts/slideLayout138.xml"/><Relationship Id="rId48" Type="http://schemas.openxmlformats.org/officeDocument/2006/relationships/slideLayout" Target="../slideLayouts/slideLayout143.xml"/><Relationship Id="rId8" Type="http://schemas.openxmlformats.org/officeDocument/2006/relationships/slideLayout" Target="../slideLayouts/slideLayout103.xml"/><Relationship Id="rId51" Type="http://schemas.openxmlformats.org/officeDocument/2006/relationships/theme" Target="../theme/theme3.xml"/><Relationship Id="rId3" Type="http://schemas.openxmlformats.org/officeDocument/2006/relationships/slideLayout" Target="../slideLayouts/slideLayout98.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38" Type="http://schemas.openxmlformats.org/officeDocument/2006/relationships/slideLayout" Target="../slideLayouts/slideLayout133.xml"/><Relationship Id="rId46" Type="http://schemas.openxmlformats.org/officeDocument/2006/relationships/slideLayout" Target="../slideLayouts/slideLayout141.xml"/><Relationship Id="rId20" Type="http://schemas.openxmlformats.org/officeDocument/2006/relationships/slideLayout" Target="../slideLayouts/slideLayout115.xml"/><Relationship Id="rId41" Type="http://schemas.openxmlformats.org/officeDocument/2006/relationships/slideLayout" Target="../slideLayouts/slideLayout136.xml"/><Relationship Id="rId1" Type="http://schemas.openxmlformats.org/officeDocument/2006/relationships/slideLayout" Target="../slideLayouts/slideLayout96.xml"/><Relationship Id="rId6"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9411D-BC96-4E78-BA86-AE555DEC231E}"/>
              </a:ext>
            </a:extLst>
          </p:cNvPr>
          <p:cNvSpPr>
            <a:spLocks noGrp="1"/>
          </p:cNvSpPr>
          <p:nvPr>
            <p:ph type="title"/>
          </p:nvPr>
        </p:nvSpPr>
        <p:spPr bwMode="gray">
          <a:xfrm>
            <a:off x="457200" y="457200"/>
            <a:ext cx="11274552" cy="753995"/>
          </a:xfrm>
          <a:prstGeom prst="rect">
            <a:avLst/>
          </a:prstGeom>
        </p:spPr>
        <p:txBody>
          <a:bodyPr vert="horz" lIns="0" tIns="0" rIns="0" bIns="0" rtlCol="0" anchor="t">
            <a:noAutofit/>
          </a:bodyPr>
          <a:lstStyle/>
          <a:p>
            <a:r>
              <a:rPr lang="en-US"/>
              <a:t>Click to edit Master title style</a:t>
            </a:r>
            <a:endParaRPr lang="en-US" dirty="0"/>
          </a:p>
        </p:txBody>
      </p:sp>
      <p:sp>
        <p:nvSpPr>
          <p:cNvPr id="7" name="TextBox 6">
            <a:extLst>
              <a:ext uri="{FF2B5EF4-FFF2-40B4-BE49-F238E27FC236}">
                <a16:creationId xmlns:a16="http://schemas.microsoft.com/office/drawing/2014/main" id="{8C7A8562-B6C4-4F72-9A77-9CE22CA5E603}"/>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tx1"/>
                </a:solidFill>
                <a:latin typeface="Arial" panose="020B0604020202020204" pitchFamily="34" charset="0"/>
                <a:cs typeface="Arial" panose="020B0604020202020204" pitchFamily="34" charset="0"/>
              </a:rPr>
              <a:t>©</a:t>
            </a:r>
            <a:r>
              <a:rPr lang="en-US" sz="750" kern="100" cap="all" spc="20" baseline="0" dirty="0">
                <a:solidFill>
                  <a:schemeClr val="tx1"/>
                </a:solidFill>
                <a:latin typeface="Arial" panose="020B0604020202020204" pitchFamily="34" charset="0"/>
                <a:cs typeface="Arial" panose="020B0604020202020204" pitchFamily="34" charset="0"/>
              </a:rPr>
              <a:t>2022 F5</a:t>
            </a:r>
          </a:p>
        </p:txBody>
      </p:sp>
      <p:sp>
        <p:nvSpPr>
          <p:cNvPr id="8" name="TextBox 7">
            <a:extLst>
              <a:ext uri="{FF2B5EF4-FFF2-40B4-BE49-F238E27FC236}">
                <a16:creationId xmlns:a16="http://schemas.microsoft.com/office/drawing/2014/main" id="{7CFC7C42-B2DD-4FEE-B3DC-79EBB56C4AAB}"/>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tx1"/>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BE37C78E-8007-4F21-9F40-137DE0E5301D}"/>
              </a:ext>
            </a:extLst>
          </p:cNvPr>
          <p:cNvSpPr>
            <a:spLocks noGrp="1"/>
          </p:cNvSpPr>
          <p:nvPr>
            <p:ph type="body" idx="1"/>
          </p:nvPr>
        </p:nvSpPr>
        <p:spPr>
          <a:xfrm>
            <a:off x="457200" y="1968499"/>
            <a:ext cx="11274552" cy="4311651"/>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grpSp>
        <p:nvGrpSpPr>
          <p:cNvPr id="9" name="Group 8">
            <a:extLst>
              <a:ext uri="{FF2B5EF4-FFF2-40B4-BE49-F238E27FC236}">
                <a16:creationId xmlns:a16="http://schemas.microsoft.com/office/drawing/2014/main" id="{0EE6AABD-6768-4E29-97E7-A4E42A7DD76C}"/>
              </a:ext>
            </a:extLst>
          </p:cNvPr>
          <p:cNvGrpSpPr/>
          <p:nvPr/>
        </p:nvGrpSpPr>
        <p:grpSpPr>
          <a:xfrm>
            <a:off x="0" y="0"/>
            <a:ext cx="12192000" cy="91440"/>
            <a:chOff x="0" y="6766560"/>
            <a:chExt cx="12192000" cy="91440"/>
          </a:xfrm>
        </p:grpSpPr>
        <p:sp>
          <p:nvSpPr>
            <p:cNvPr id="10" name="Rectangle 9">
              <a:extLst>
                <a:ext uri="{FF2B5EF4-FFF2-40B4-BE49-F238E27FC236}">
                  <a16:creationId xmlns:a16="http://schemas.microsoft.com/office/drawing/2014/main" id="{F2D15244-30C2-4F87-878E-ABBECA3DC5BF}"/>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2" name="Rectangle 11">
              <a:extLst>
                <a:ext uri="{FF2B5EF4-FFF2-40B4-BE49-F238E27FC236}">
                  <a16:creationId xmlns:a16="http://schemas.microsoft.com/office/drawing/2014/main" id="{122CBB79-3E25-4805-BA35-71C18D8C1807}"/>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3" name="Rectangle 12">
              <a:extLst>
                <a:ext uri="{FF2B5EF4-FFF2-40B4-BE49-F238E27FC236}">
                  <a16:creationId xmlns:a16="http://schemas.microsoft.com/office/drawing/2014/main" id="{CF128E2A-103D-410E-AF80-5226B34FAC05}"/>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4" name="Rectangle 13">
              <a:extLst>
                <a:ext uri="{FF2B5EF4-FFF2-40B4-BE49-F238E27FC236}">
                  <a16:creationId xmlns:a16="http://schemas.microsoft.com/office/drawing/2014/main" id="{E275072D-6FCA-46E0-A146-5B484B5DDC31}"/>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5" name="Rectangle 14">
              <a:extLst>
                <a:ext uri="{FF2B5EF4-FFF2-40B4-BE49-F238E27FC236}">
                  <a16:creationId xmlns:a16="http://schemas.microsoft.com/office/drawing/2014/main" id="{3DF95FA1-F9F1-463D-98DC-E760DEB4ECDB}"/>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pic>
        <p:nvPicPr>
          <p:cNvPr id="6" name="updated logo" descr="Logo&#10;&#10;Description automatically generated">
            <a:extLst>
              <a:ext uri="{FF2B5EF4-FFF2-40B4-BE49-F238E27FC236}">
                <a16:creationId xmlns:a16="http://schemas.microsoft.com/office/drawing/2014/main" id="{8F3372F7-7243-4131-A7BF-D616085D6533}"/>
              </a:ext>
            </a:extLst>
          </p:cNvPr>
          <p:cNvPicPr>
            <a:picLocks noChangeAspect="1"/>
          </p:cNvPicPr>
          <p:nvPr/>
        </p:nvPicPr>
        <p:blipFill>
          <a:blip r:embed="rId51"/>
          <a:stretch>
            <a:fillRect/>
          </a:stretch>
        </p:blipFill>
        <p:spPr>
          <a:xfrm>
            <a:off x="11489503" y="6431000"/>
            <a:ext cx="246888" cy="246888"/>
          </a:xfrm>
          <a:prstGeom prst="rect">
            <a:avLst/>
          </a:prstGeom>
        </p:spPr>
      </p:pic>
      <p:sp>
        <p:nvSpPr>
          <p:cNvPr id="16" name="Footer Placeholder 10">
            <a:extLst>
              <a:ext uri="{FF2B5EF4-FFF2-40B4-BE49-F238E27FC236}">
                <a16:creationId xmlns:a16="http://schemas.microsoft.com/office/drawing/2014/main" id="{B5FDD3E2-DB49-4FE9-8962-005CDC21E2C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endParaRPr lang="en-US" dirty="0"/>
          </a:p>
        </p:txBody>
      </p:sp>
    </p:spTree>
    <p:extLst>
      <p:ext uri="{BB962C8B-B14F-4D97-AF65-F5344CB8AC3E}">
        <p14:creationId xmlns:p14="http://schemas.microsoft.com/office/powerpoint/2010/main" val="19574449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p:titleStyle>
    <p:bodyStyle>
      <a:lvl1pPr marL="171450" indent="-171450" algn="l" defTabSz="914400" rtl="0" eaLnBrk="1" latinLnBrk="0" hangingPunct="1">
        <a:lnSpc>
          <a:spcPct val="114000"/>
        </a:lnSpc>
        <a:spcBef>
          <a:spcPts val="1200"/>
        </a:spcBef>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1pPr>
      <a:lvl2pPr marL="400050" indent="-171450" algn="l" defTabSz="914400" rtl="0" eaLnBrk="1" latinLnBrk="0" hangingPunct="1">
        <a:lnSpc>
          <a:spcPct val="114000"/>
        </a:lnSpc>
        <a:spcBef>
          <a:spcPts val="1200"/>
        </a:spcBef>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14000"/>
        </a:lnSpc>
        <a:spcBef>
          <a:spcPts val="1200"/>
        </a:spcBef>
        <a:spcAft>
          <a:spcPts val="0"/>
        </a:spcAft>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3pPr>
      <a:lvl4pPr marL="857250" indent="-171450" algn="l" defTabSz="914400" rtl="0" eaLnBrk="1" latinLnBrk="0" hangingPunct="1">
        <a:lnSpc>
          <a:spcPct val="114000"/>
        </a:lnSpc>
        <a:spcBef>
          <a:spcPts val="1200"/>
        </a:spcBef>
        <a:spcAft>
          <a:spcPts val="0"/>
        </a:spcAft>
        <a:buFont typeface="Arial" panose="020B0604020202020204" pitchFamily="34" charset="0"/>
        <a:buChar char="•"/>
        <a:defRPr lang="en-US" sz="1600" kern="1200" spc="-20" dirty="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16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b="1" kern="100" cap="all" spc="50" baseline="0">
          <a:solidFill>
            <a:schemeClr val="accent1"/>
          </a:solidFill>
          <a:latin typeface="Arial Narrow" panose="020B0606020202030204" pitchFamily="34" charset="0"/>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960">
          <p15:clr>
            <a:srgbClr val="F26B43"/>
          </p15:clr>
        </p15:guide>
        <p15:guide id="4" orient="horz" pos="288">
          <p15:clr>
            <a:srgbClr val="F26B43"/>
          </p15:clr>
        </p15:guide>
        <p15:guide id="5" orient="horz" pos="1248">
          <p15:clr>
            <a:srgbClr val="F26B43"/>
          </p15:clr>
        </p15:guide>
        <p15:guide id="6" pos="288">
          <p15:clr>
            <a:srgbClr val="F26B43"/>
          </p15:clr>
        </p15:guide>
        <p15:guide id="7" pos="73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9411D-BC96-4E78-BA86-AE555DEC231E}"/>
              </a:ext>
            </a:extLst>
          </p:cNvPr>
          <p:cNvSpPr>
            <a:spLocks noGrp="1"/>
          </p:cNvSpPr>
          <p:nvPr>
            <p:ph type="title"/>
          </p:nvPr>
        </p:nvSpPr>
        <p:spPr bwMode="gray">
          <a:xfrm>
            <a:off x="457200" y="457200"/>
            <a:ext cx="11274552" cy="753995"/>
          </a:xfrm>
          <a:prstGeom prst="rect">
            <a:avLst/>
          </a:prstGeom>
        </p:spPr>
        <p:txBody>
          <a:bodyPr vert="horz" lIns="0" tIns="0" rIns="0" bIns="0" rtlCol="0" anchor="t">
            <a:noAutofit/>
          </a:bodyPr>
          <a:lstStyle/>
          <a:p>
            <a:r>
              <a:rPr lang="en-US"/>
              <a:t>Click to edit Master title style</a:t>
            </a:r>
          </a:p>
        </p:txBody>
      </p:sp>
      <p:sp>
        <p:nvSpPr>
          <p:cNvPr id="7" name="TextBox 6">
            <a:extLst>
              <a:ext uri="{FF2B5EF4-FFF2-40B4-BE49-F238E27FC236}">
                <a16:creationId xmlns:a16="http://schemas.microsoft.com/office/drawing/2014/main" id="{8C7A8562-B6C4-4F72-9A77-9CE22CA5E603}"/>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tx1"/>
                </a:solidFill>
                <a:latin typeface="Arial" panose="020B0604020202020204" pitchFamily="34" charset="0"/>
                <a:cs typeface="Arial" panose="020B0604020202020204" pitchFamily="34" charset="0"/>
              </a:rPr>
              <a:t>©</a:t>
            </a:r>
            <a:r>
              <a:rPr lang="en-US" sz="750" kern="100" cap="all" spc="20" baseline="0" dirty="0">
                <a:solidFill>
                  <a:schemeClr val="tx1"/>
                </a:solidFill>
                <a:latin typeface="Arial" panose="020B0604020202020204" pitchFamily="34" charset="0"/>
                <a:cs typeface="Arial" panose="020B0604020202020204" pitchFamily="34" charset="0"/>
              </a:rPr>
              <a:t>2024 F5</a:t>
            </a:r>
          </a:p>
        </p:txBody>
      </p:sp>
      <p:sp>
        <p:nvSpPr>
          <p:cNvPr id="8" name="TextBox 7">
            <a:extLst>
              <a:ext uri="{FF2B5EF4-FFF2-40B4-BE49-F238E27FC236}">
                <a16:creationId xmlns:a16="http://schemas.microsoft.com/office/drawing/2014/main" id="{7CFC7C42-B2DD-4FEE-B3DC-79EBB56C4AAB}"/>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tx1"/>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BE37C78E-8007-4F21-9F40-137DE0E5301D}"/>
              </a:ext>
            </a:extLst>
          </p:cNvPr>
          <p:cNvSpPr>
            <a:spLocks noGrp="1"/>
          </p:cNvSpPr>
          <p:nvPr>
            <p:ph type="body" idx="1"/>
          </p:nvPr>
        </p:nvSpPr>
        <p:spPr>
          <a:xfrm>
            <a:off x="457200" y="1968499"/>
            <a:ext cx="11274552" cy="4311651"/>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pic>
        <p:nvPicPr>
          <p:cNvPr id="6" name="updated logo" descr="Logo&#10;&#10;Description automatically generated">
            <a:extLst>
              <a:ext uri="{FF2B5EF4-FFF2-40B4-BE49-F238E27FC236}">
                <a16:creationId xmlns:a16="http://schemas.microsoft.com/office/drawing/2014/main" id="{8F3372F7-7243-4131-A7BF-D616085D6533}"/>
              </a:ext>
            </a:extLst>
          </p:cNvPr>
          <p:cNvPicPr>
            <a:picLocks noChangeAspect="1"/>
          </p:cNvPicPr>
          <p:nvPr userDrawn="1"/>
        </p:nvPicPr>
        <p:blipFill>
          <a:blip r:embed="rId48" cstate="hqprint">
            <a:extLst>
              <a:ext uri="{28A0092B-C50C-407E-A947-70E740481C1C}">
                <a14:useLocalDpi xmlns:a14="http://schemas.microsoft.com/office/drawing/2010/main"/>
              </a:ext>
            </a:extLst>
          </a:blip>
          <a:stretch>
            <a:fillRect/>
          </a:stretch>
        </p:blipFill>
        <p:spPr>
          <a:xfrm>
            <a:off x="11489503" y="6431000"/>
            <a:ext cx="246888" cy="246888"/>
          </a:xfrm>
          <a:prstGeom prst="rect">
            <a:avLst/>
          </a:prstGeom>
        </p:spPr>
      </p:pic>
      <p:sp>
        <p:nvSpPr>
          <p:cNvPr id="16" name="Footer Placeholder 10">
            <a:extLst>
              <a:ext uri="{FF2B5EF4-FFF2-40B4-BE49-F238E27FC236}">
                <a16:creationId xmlns:a16="http://schemas.microsoft.com/office/drawing/2014/main" id="{B5FDD3E2-DB49-4FE9-8962-005CDC21E2C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pic>
        <p:nvPicPr>
          <p:cNvPr id="17" name="Picture 16">
            <a:extLst>
              <a:ext uri="{FF2B5EF4-FFF2-40B4-BE49-F238E27FC236}">
                <a16:creationId xmlns:a16="http://schemas.microsoft.com/office/drawing/2014/main" id="{6EDAC693-F262-74C0-BE46-1B603B4939E4}"/>
              </a:ext>
            </a:extLst>
          </p:cNvPr>
          <p:cNvPicPr>
            <a:picLocks noChangeAspect="1"/>
          </p:cNvPicPr>
          <p:nvPr userDrawn="1"/>
        </p:nvPicPr>
        <p:blipFill>
          <a:blip r:embed="rId49"/>
          <a:stretch>
            <a:fillRect/>
          </a:stretch>
        </p:blipFill>
        <p:spPr>
          <a:xfrm>
            <a:off x="0" y="0"/>
            <a:ext cx="12192000" cy="94488"/>
          </a:xfrm>
          <a:prstGeom prst="rect">
            <a:avLst/>
          </a:prstGeom>
        </p:spPr>
      </p:pic>
    </p:spTree>
    <p:extLst>
      <p:ext uri="{BB962C8B-B14F-4D97-AF65-F5344CB8AC3E}">
        <p14:creationId xmlns:p14="http://schemas.microsoft.com/office/powerpoint/2010/main" val="1376748682"/>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 id="2147483746" r:id="rId36"/>
    <p:sldLayoutId id="2147483747" r:id="rId37"/>
    <p:sldLayoutId id="2147483748" r:id="rId38"/>
    <p:sldLayoutId id="2147483749" r:id="rId39"/>
    <p:sldLayoutId id="2147483750" r:id="rId40"/>
    <p:sldLayoutId id="2147483751" r:id="rId41"/>
    <p:sldLayoutId id="2147483752" r:id="rId42"/>
    <p:sldLayoutId id="2147483753" r:id="rId43"/>
    <p:sldLayoutId id="2147483754" r:id="rId44"/>
    <p:sldLayoutId id="2147483755" r:id="rId45"/>
    <p:sldLayoutId id="2147483756" r:id="rId46"/>
  </p:sldLayoutIdLst>
  <p:hf sldNum="0" hdr="0" ftr="0" dt="0"/>
  <p:txStyles>
    <p:title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p:titleStyle>
    <p:bodyStyle>
      <a:lvl1pPr marL="171450" indent="-171450" algn="l" defTabSz="914400" rtl="0" eaLnBrk="1" latinLnBrk="0" hangingPunct="1">
        <a:lnSpc>
          <a:spcPct val="114000"/>
        </a:lnSpc>
        <a:spcBef>
          <a:spcPts val="1200"/>
        </a:spcBef>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1pPr>
      <a:lvl2pPr marL="400050" indent="-171450" algn="l" defTabSz="914400" rtl="0" eaLnBrk="1" latinLnBrk="0" hangingPunct="1">
        <a:lnSpc>
          <a:spcPct val="114000"/>
        </a:lnSpc>
        <a:spcBef>
          <a:spcPts val="1200"/>
        </a:spcBef>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14000"/>
        </a:lnSpc>
        <a:spcBef>
          <a:spcPts val="1200"/>
        </a:spcBef>
        <a:spcAft>
          <a:spcPts val="0"/>
        </a:spcAft>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3pPr>
      <a:lvl4pPr marL="857250" indent="-171450" algn="l" defTabSz="914400" rtl="0" eaLnBrk="1" latinLnBrk="0" hangingPunct="1">
        <a:lnSpc>
          <a:spcPct val="114000"/>
        </a:lnSpc>
        <a:spcBef>
          <a:spcPts val="1200"/>
        </a:spcBef>
        <a:spcAft>
          <a:spcPts val="0"/>
        </a:spcAft>
        <a:buFont typeface="Arial" panose="020B0604020202020204" pitchFamily="34" charset="0"/>
        <a:buChar char="•"/>
        <a:defRPr lang="en-US" sz="1600" kern="1200" spc="-20" dirty="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16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b="1" kern="100" cap="all" spc="50" baseline="0">
          <a:solidFill>
            <a:schemeClr val="accent1"/>
          </a:solidFill>
          <a:latin typeface="Arial Narrow" panose="020B0606020202030204" pitchFamily="34" charset="0"/>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960">
          <p15:clr>
            <a:srgbClr val="F26B43"/>
          </p15:clr>
        </p15:guide>
        <p15:guide id="4" orient="horz" pos="288">
          <p15:clr>
            <a:srgbClr val="F26B43"/>
          </p15:clr>
        </p15:guide>
        <p15:guide id="5" orient="horz" pos="1248">
          <p15:clr>
            <a:srgbClr val="F26B43"/>
          </p15:clr>
        </p15:guide>
        <p15:guide id="6" pos="288">
          <p15:clr>
            <a:srgbClr val="F26B43"/>
          </p15:clr>
        </p15:guide>
        <p15:guide id="7" pos="739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9411D-BC96-4E78-BA86-AE555DEC231E}"/>
              </a:ext>
            </a:extLst>
          </p:cNvPr>
          <p:cNvSpPr>
            <a:spLocks noGrp="1"/>
          </p:cNvSpPr>
          <p:nvPr>
            <p:ph type="title"/>
          </p:nvPr>
        </p:nvSpPr>
        <p:spPr bwMode="gray">
          <a:xfrm>
            <a:off x="457200" y="457200"/>
            <a:ext cx="11274552" cy="753995"/>
          </a:xfrm>
          <a:prstGeom prst="rect">
            <a:avLst/>
          </a:prstGeom>
        </p:spPr>
        <p:txBody>
          <a:bodyPr vert="horz" lIns="0" tIns="0" rIns="0" bIns="0" rtlCol="0" anchor="t">
            <a:noAutofit/>
          </a:bodyPr>
          <a:lstStyle/>
          <a:p>
            <a:r>
              <a:rPr lang="en-US"/>
              <a:t>Click to edit Master title style</a:t>
            </a:r>
          </a:p>
        </p:txBody>
      </p:sp>
      <p:sp>
        <p:nvSpPr>
          <p:cNvPr id="7" name="TextBox 6">
            <a:extLst>
              <a:ext uri="{FF2B5EF4-FFF2-40B4-BE49-F238E27FC236}">
                <a16:creationId xmlns:a16="http://schemas.microsoft.com/office/drawing/2014/main" id="{8C7A8562-B6C4-4F72-9A77-9CE22CA5E603}"/>
              </a:ext>
            </a:extLst>
          </p:cNvPr>
          <p:cNvSpPr txBox="1"/>
          <p:nvPr/>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dirty="0">
                <a:solidFill>
                  <a:schemeClr val="tx1"/>
                </a:solidFill>
                <a:latin typeface="Arial" panose="020B0604020202020204" pitchFamily="34" charset="0"/>
                <a:cs typeface="Arial" panose="020B0604020202020204" pitchFamily="34" charset="0"/>
              </a:rPr>
              <a:t>©</a:t>
            </a:r>
            <a:r>
              <a:rPr lang="en-US" sz="750" kern="100" cap="all" spc="20" baseline="0" dirty="0">
                <a:solidFill>
                  <a:schemeClr val="tx1"/>
                </a:solidFill>
                <a:latin typeface="Arial" panose="020B0604020202020204" pitchFamily="34" charset="0"/>
                <a:cs typeface="Arial" panose="020B0604020202020204" pitchFamily="34" charset="0"/>
              </a:rPr>
              <a:t>2022 F5</a:t>
            </a:r>
          </a:p>
        </p:txBody>
      </p:sp>
      <p:sp>
        <p:nvSpPr>
          <p:cNvPr id="8" name="TextBox 7">
            <a:extLst>
              <a:ext uri="{FF2B5EF4-FFF2-40B4-BE49-F238E27FC236}">
                <a16:creationId xmlns:a16="http://schemas.microsoft.com/office/drawing/2014/main" id="{7CFC7C42-B2DD-4FEE-B3DC-79EBB56C4AAB}"/>
              </a:ext>
            </a:extLst>
          </p:cNvPr>
          <p:cNvSpPr txBox="1"/>
          <p:nvPr/>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dirty="0">
              <a:solidFill>
                <a:schemeClr val="tx1"/>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BE37C78E-8007-4F21-9F40-137DE0E5301D}"/>
              </a:ext>
            </a:extLst>
          </p:cNvPr>
          <p:cNvSpPr>
            <a:spLocks noGrp="1"/>
          </p:cNvSpPr>
          <p:nvPr>
            <p:ph type="body" idx="1"/>
          </p:nvPr>
        </p:nvSpPr>
        <p:spPr>
          <a:xfrm>
            <a:off x="457200" y="1968499"/>
            <a:ext cx="11274552" cy="4311651"/>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9" name="Group 8">
            <a:extLst>
              <a:ext uri="{FF2B5EF4-FFF2-40B4-BE49-F238E27FC236}">
                <a16:creationId xmlns:a16="http://schemas.microsoft.com/office/drawing/2014/main" id="{0EE6AABD-6768-4E29-97E7-A4E42A7DD76C}"/>
              </a:ext>
            </a:extLst>
          </p:cNvPr>
          <p:cNvGrpSpPr/>
          <p:nvPr/>
        </p:nvGrpSpPr>
        <p:grpSpPr>
          <a:xfrm>
            <a:off x="0" y="0"/>
            <a:ext cx="12192000" cy="91440"/>
            <a:chOff x="0" y="6766560"/>
            <a:chExt cx="12192000" cy="91440"/>
          </a:xfrm>
        </p:grpSpPr>
        <p:sp>
          <p:nvSpPr>
            <p:cNvPr id="10" name="Rectangle 9">
              <a:extLst>
                <a:ext uri="{FF2B5EF4-FFF2-40B4-BE49-F238E27FC236}">
                  <a16:creationId xmlns:a16="http://schemas.microsoft.com/office/drawing/2014/main" id="{F2D15244-30C2-4F87-878E-ABBECA3DC5BF}"/>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2" name="Rectangle 11">
              <a:extLst>
                <a:ext uri="{FF2B5EF4-FFF2-40B4-BE49-F238E27FC236}">
                  <a16:creationId xmlns:a16="http://schemas.microsoft.com/office/drawing/2014/main" id="{122CBB79-3E25-4805-BA35-71C18D8C1807}"/>
                </a:ext>
              </a:extLst>
            </p:cNvPr>
            <p:cNvSpPr/>
            <p:nvPr/>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3" name="Rectangle 12">
              <a:extLst>
                <a:ext uri="{FF2B5EF4-FFF2-40B4-BE49-F238E27FC236}">
                  <a16:creationId xmlns:a16="http://schemas.microsoft.com/office/drawing/2014/main" id="{CF128E2A-103D-410E-AF80-5226B34FAC05}"/>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4" name="Rectangle 13">
              <a:extLst>
                <a:ext uri="{FF2B5EF4-FFF2-40B4-BE49-F238E27FC236}">
                  <a16:creationId xmlns:a16="http://schemas.microsoft.com/office/drawing/2014/main" id="{E275072D-6FCA-46E0-A146-5B484B5DDC31}"/>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5" name="Rectangle 14">
              <a:extLst>
                <a:ext uri="{FF2B5EF4-FFF2-40B4-BE49-F238E27FC236}">
                  <a16:creationId xmlns:a16="http://schemas.microsoft.com/office/drawing/2014/main" id="{3DF95FA1-F9F1-463D-98DC-E760DEB4ECDB}"/>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grpSp>
      <p:pic>
        <p:nvPicPr>
          <p:cNvPr id="6" name="updated logo" descr="Logo&#10;&#10;Description automatically generated">
            <a:extLst>
              <a:ext uri="{FF2B5EF4-FFF2-40B4-BE49-F238E27FC236}">
                <a16:creationId xmlns:a16="http://schemas.microsoft.com/office/drawing/2014/main" id="{8F3372F7-7243-4131-A7BF-D616085D6533}"/>
              </a:ext>
            </a:extLst>
          </p:cNvPr>
          <p:cNvPicPr>
            <a:picLocks noChangeAspect="1"/>
          </p:cNvPicPr>
          <p:nvPr/>
        </p:nvPicPr>
        <p:blipFill>
          <a:blip r:embed="rId52"/>
          <a:stretch>
            <a:fillRect/>
          </a:stretch>
        </p:blipFill>
        <p:spPr>
          <a:xfrm>
            <a:off x="11489503" y="6431000"/>
            <a:ext cx="246888" cy="246888"/>
          </a:xfrm>
          <a:prstGeom prst="rect">
            <a:avLst/>
          </a:prstGeom>
        </p:spPr>
      </p:pic>
      <p:sp>
        <p:nvSpPr>
          <p:cNvPr id="16" name="Footer Placeholder 10">
            <a:extLst>
              <a:ext uri="{FF2B5EF4-FFF2-40B4-BE49-F238E27FC236}">
                <a16:creationId xmlns:a16="http://schemas.microsoft.com/office/drawing/2014/main" id="{B5FDD3E2-DB49-4FE9-8962-005CDC21E2C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dirty="0"/>
          </a:p>
        </p:txBody>
      </p:sp>
    </p:spTree>
    <p:extLst>
      <p:ext uri="{BB962C8B-B14F-4D97-AF65-F5344CB8AC3E}">
        <p14:creationId xmlns:p14="http://schemas.microsoft.com/office/powerpoint/2010/main" val="3671159891"/>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86" r:id="rId29"/>
    <p:sldLayoutId id="2147483787" r:id="rId30"/>
    <p:sldLayoutId id="2147483788" r:id="rId31"/>
    <p:sldLayoutId id="2147483789" r:id="rId32"/>
    <p:sldLayoutId id="2147483790" r:id="rId33"/>
    <p:sldLayoutId id="2147483791" r:id="rId34"/>
    <p:sldLayoutId id="2147483792" r:id="rId35"/>
    <p:sldLayoutId id="2147483793" r:id="rId36"/>
    <p:sldLayoutId id="2147483794" r:id="rId37"/>
    <p:sldLayoutId id="2147483795" r:id="rId38"/>
    <p:sldLayoutId id="2147483796" r:id="rId39"/>
    <p:sldLayoutId id="2147483797" r:id="rId40"/>
    <p:sldLayoutId id="2147483798" r:id="rId41"/>
    <p:sldLayoutId id="2147483799" r:id="rId42"/>
    <p:sldLayoutId id="2147483800" r:id="rId43"/>
    <p:sldLayoutId id="2147483801" r:id="rId44"/>
    <p:sldLayoutId id="2147483802" r:id="rId45"/>
    <p:sldLayoutId id="2147483803" r:id="rId46"/>
    <p:sldLayoutId id="2147483804" r:id="rId47"/>
    <p:sldLayoutId id="2147483805" r:id="rId48"/>
    <p:sldLayoutId id="2147483806" r:id="rId49"/>
    <p:sldLayoutId id="2147483807"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p:titleStyle>
    <p:bodyStyle>
      <a:lvl1pPr marL="171450" indent="-171450" algn="l" defTabSz="914400" rtl="0" eaLnBrk="1" latinLnBrk="0" hangingPunct="1">
        <a:lnSpc>
          <a:spcPct val="114000"/>
        </a:lnSpc>
        <a:spcBef>
          <a:spcPts val="900"/>
        </a:spcBef>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1pPr>
      <a:lvl2pPr marL="400050" indent="-171450" algn="l" defTabSz="914400" rtl="0" eaLnBrk="1" latinLnBrk="0" hangingPunct="1">
        <a:lnSpc>
          <a:spcPct val="114000"/>
        </a:lnSpc>
        <a:spcBef>
          <a:spcPts val="900"/>
        </a:spcBef>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14000"/>
        </a:lnSpc>
        <a:spcBef>
          <a:spcPts val="900"/>
        </a:spcBef>
        <a:spcAft>
          <a:spcPts val="0"/>
        </a:spcAft>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3pPr>
      <a:lvl4pPr marL="857250" indent="-171450" algn="l" defTabSz="914400" rtl="0" eaLnBrk="1" latinLnBrk="0" hangingPunct="1">
        <a:lnSpc>
          <a:spcPct val="114000"/>
        </a:lnSpc>
        <a:spcBef>
          <a:spcPts val="900"/>
        </a:spcBef>
        <a:spcAft>
          <a:spcPts val="0"/>
        </a:spcAft>
        <a:buFont typeface="Arial" panose="020B0604020202020204" pitchFamily="34" charset="0"/>
        <a:buChar char="•"/>
        <a:defRPr lang="en-US" sz="1600" kern="1200" spc="-20" dirty="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16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b="1" kern="100" cap="all" spc="50" baseline="0">
          <a:solidFill>
            <a:schemeClr val="accent1"/>
          </a:solidFill>
          <a:latin typeface="Arial Narrow" panose="020B0606020202030204" pitchFamily="34" charset="0"/>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960">
          <p15:clr>
            <a:srgbClr val="F26B43"/>
          </p15:clr>
        </p15:guide>
        <p15:guide id="4" orient="horz" pos="288">
          <p15:clr>
            <a:srgbClr val="F26B43"/>
          </p15:clr>
        </p15:guide>
        <p15:guide id="5" orient="horz" pos="1248">
          <p15:clr>
            <a:srgbClr val="F26B43"/>
          </p15:clr>
        </p15:guide>
        <p15:guide id="6" pos="288">
          <p15:clr>
            <a:srgbClr val="F26B43"/>
          </p15:clr>
        </p15:guide>
        <p15:guide id="7" pos="73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25A_AFFD5958.xml"/><Relationship Id="rId1" Type="http://schemas.openxmlformats.org/officeDocument/2006/relationships/slideLayout" Target="../slideLayouts/slideLayout8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7.png"/><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5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8.svg"/><Relationship Id="rId9" Type="http://schemas.openxmlformats.org/officeDocument/2006/relationships/image" Target="../media/image30.jpeg"/></Relationships>
</file>

<file path=ppt/slides/_rels/slide17.xml.rels><?xml version="1.0" encoding="UTF-8" standalone="yes"?>
<Relationships xmlns="http://schemas.openxmlformats.org/package/2006/relationships"><Relationship Id="rId8" Type="http://schemas.openxmlformats.org/officeDocument/2006/relationships/hyperlink" Target="https://clouddocs.f5.com/bigip-next/latest/" TargetMode="External"/><Relationship Id="rId3" Type="http://schemas.openxmlformats.org/officeDocument/2006/relationships/hyperlink" Target="https://opentelemetry.io/docs/" TargetMode="External"/><Relationship Id="rId7" Type="http://schemas.openxmlformats.org/officeDocument/2006/relationships/hyperlink" Target="https://clouddocs.f5.com/products/extensions/f5-appsvcs-extension/latest/" TargetMode="External"/><Relationship Id="rId2" Type="http://schemas.openxmlformats.org/officeDocument/2006/relationships/notesSlide" Target="../notesSlides/notesSlide1.xml"/><Relationship Id="rId1" Type="http://schemas.openxmlformats.org/officeDocument/2006/relationships/slideLayout" Target="../slideLayouts/slideLayout58.xml"/><Relationship Id="rId6" Type="http://schemas.openxmlformats.org/officeDocument/2006/relationships/hyperlink" Target="https://clouddocs.f5.com/products/extensions/f5-telemetry-streaming/latest/" TargetMode="External"/><Relationship Id="rId5" Type="http://schemas.openxmlformats.org/officeDocument/2006/relationships/hyperlink" Target="https://github.com/open-telemetry/opentelemetry-collector-contrib" TargetMode="External"/><Relationship Id="rId4" Type="http://schemas.openxmlformats.org/officeDocument/2006/relationships/hyperlink" Target="https://opentelemetry.io/docs/collector/" TargetMode="External"/><Relationship Id="rId9" Type="http://schemas.openxmlformats.org/officeDocument/2006/relationships/hyperlink" Target="https://clouddocs.f5.com/bigip-next/latest/support/cm_how_to_remote_logging_gui.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7.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3481D-B33E-5540-9B22-940C8C75E877}"/>
              </a:ext>
            </a:extLst>
          </p:cNvPr>
          <p:cNvSpPr>
            <a:spLocks noGrp="1"/>
          </p:cNvSpPr>
          <p:nvPr>
            <p:ph type="ctrTitle"/>
          </p:nvPr>
        </p:nvSpPr>
        <p:spPr>
          <a:xfrm>
            <a:off x="393590" y="1540565"/>
            <a:ext cx="10277061" cy="2446038"/>
          </a:xfrm>
        </p:spPr>
        <p:txBody>
          <a:bodyPr/>
          <a:lstStyle/>
          <a:p>
            <a:r>
              <a:rPr lang="en-US" sz="3600" dirty="0"/>
              <a:t>Test Drive Labs</a:t>
            </a:r>
            <a:br>
              <a:rPr lang="en-US" dirty="0"/>
            </a:br>
            <a:r>
              <a:rPr lang="en-US" sz="3600" dirty="0"/>
              <a:t>An Introduction to Open Telemetry with F5 BIG-IP and </a:t>
            </a:r>
            <a:br>
              <a:rPr lang="en-US" sz="3600" dirty="0"/>
            </a:br>
            <a:endParaRPr lang="en-US" sz="3600" dirty="0"/>
          </a:p>
        </p:txBody>
      </p:sp>
      <p:sp>
        <p:nvSpPr>
          <p:cNvPr id="3" name="Text Placeholder 2">
            <a:extLst>
              <a:ext uri="{FF2B5EF4-FFF2-40B4-BE49-F238E27FC236}">
                <a16:creationId xmlns:a16="http://schemas.microsoft.com/office/drawing/2014/main" id="{C0287738-B02A-F945-BF52-461B75C94035}"/>
              </a:ext>
            </a:extLst>
          </p:cNvPr>
          <p:cNvSpPr>
            <a:spLocks noGrp="1"/>
          </p:cNvSpPr>
          <p:nvPr>
            <p:ph type="body" sz="quarter" idx="11"/>
          </p:nvPr>
        </p:nvSpPr>
        <p:spPr>
          <a:xfrm>
            <a:off x="528762" y="4721004"/>
            <a:ext cx="7970362" cy="1774825"/>
          </a:xfrm>
        </p:spPr>
        <p:txBody>
          <a:bodyPr vert="horz" lIns="0" tIns="45720" rIns="91440" bIns="45720" rtlCol="0" anchor="t">
            <a:normAutofit/>
          </a:bodyPr>
          <a:lstStyle/>
          <a:p>
            <a:pPr lvl="1"/>
            <a:r>
              <a:rPr lang="en-US" dirty="0">
                <a:latin typeface="Arial"/>
                <a:cs typeface="Arial"/>
              </a:rPr>
              <a:t>Greg Coward – Sr. Solutions Architect, F5</a:t>
            </a:r>
          </a:p>
          <a:p>
            <a:pPr lvl="1"/>
            <a:r>
              <a:rPr lang="en-US" altLang="ja-JP" sz="1600" dirty="0">
                <a:latin typeface="Arial"/>
                <a:cs typeface="Arial"/>
              </a:rPr>
              <a:t>Sanjay Shitole –  Solutions Architect, F5</a:t>
            </a:r>
          </a:p>
          <a:p>
            <a:pPr lvl="1">
              <a:lnSpc>
                <a:spcPct val="113999"/>
              </a:lnSpc>
            </a:pPr>
            <a:r>
              <a:rPr lang="en-US" altLang="ja-JP" dirty="0">
                <a:latin typeface="Arial"/>
                <a:cs typeface="Arial"/>
              </a:rPr>
              <a:t>Joe</a:t>
            </a:r>
            <a:r>
              <a:rPr lang="en-US" altLang="ja-JP" sz="1600" dirty="0">
                <a:latin typeface="Arial"/>
                <a:cs typeface="Arial"/>
              </a:rPr>
              <a:t> Kanagusuku – Business Development Manager, F5</a:t>
            </a:r>
            <a:endParaRPr lang="en-US" dirty="0">
              <a:latin typeface="Arial"/>
              <a:cs typeface="Arial"/>
            </a:endParaRPr>
          </a:p>
          <a:p>
            <a:r>
              <a:rPr lang="en-US" dirty="0">
                <a:latin typeface="Arial"/>
                <a:cs typeface="Arial"/>
              </a:rPr>
              <a:t>Tuesday, June 25, 2024</a:t>
            </a:r>
          </a:p>
        </p:txBody>
      </p:sp>
    </p:spTree>
    <p:extLst>
      <p:ext uri="{BB962C8B-B14F-4D97-AF65-F5344CB8AC3E}">
        <p14:creationId xmlns:p14="http://schemas.microsoft.com/office/powerpoint/2010/main" val="204159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6A6764-C6A1-B242-D9ED-615B790758CF}"/>
              </a:ext>
            </a:extLst>
          </p:cNvPr>
          <p:cNvSpPr/>
          <p:nvPr/>
        </p:nvSpPr>
        <p:spPr>
          <a:xfrm>
            <a:off x="9316995" y="1136822"/>
            <a:ext cx="1210962" cy="5572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rial"/>
              <a:ea typeface="+mn-ea"/>
              <a:cs typeface="+mn-cs"/>
            </a:endParaRPr>
          </a:p>
        </p:txBody>
      </p:sp>
      <p:sp>
        <p:nvSpPr>
          <p:cNvPr id="2" name="Text Placeholder 1">
            <a:extLst>
              <a:ext uri="{FF2B5EF4-FFF2-40B4-BE49-F238E27FC236}">
                <a16:creationId xmlns:a16="http://schemas.microsoft.com/office/drawing/2014/main" id="{B4241734-B3E8-E0AA-6C48-432ABABE1834}"/>
              </a:ext>
            </a:extLst>
          </p:cNvPr>
          <p:cNvSpPr>
            <a:spLocks noGrp="1"/>
          </p:cNvSpPr>
          <p:nvPr>
            <p:ph type="body" sz="quarter" idx="17"/>
          </p:nvPr>
        </p:nvSpPr>
        <p:spPr/>
        <p:txBody>
          <a:bodyPr/>
          <a:lstStyle/>
          <a:p>
            <a:r>
              <a:rPr lang="en-US" dirty="0"/>
              <a:t>Verify your deployments are starting</a:t>
            </a:r>
          </a:p>
        </p:txBody>
      </p:sp>
      <p:sp>
        <p:nvSpPr>
          <p:cNvPr id="3" name="Title 2">
            <a:extLst>
              <a:ext uri="{FF2B5EF4-FFF2-40B4-BE49-F238E27FC236}">
                <a16:creationId xmlns:a16="http://schemas.microsoft.com/office/drawing/2014/main" id="{7B6D704E-E705-284F-A507-10B996E33499}"/>
              </a:ext>
            </a:extLst>
          </p:cNvPr>
          <p:cNvSpPr>
            <a:spLocks noGrp="1"/>
          </p:cNvSpPr>
          <p:nvPr>
            <p:ph type="title"/>
          </p:nvPr>
        </p:nvSpPr>
        <p:spPr/>
        <p:txBody>
          <a:bodyPr/>
          <a:lstStyle/>
          <a:p>
            <a:r>
              <a:rPr lang="en-US" dirty="0"/>
              <a:t>Logging in to the course </a:t>
            </a:r>
          </a:p>
        </p:txBody>
      </p:sp>
      <p:pic>
        <p:nvPicPr>
          <p:cNvPr id="7" name="Picture 6" descr="A screenshot of a computer&#10;&#10;Description automatically generated">
            <a:extLst>
              <a:ext uri="{FF2B5EF4-FFF2-40B4-BE49-F238E27FC236}">
                <a16:creationId xmlns:a16="http://schemas.microsoft.com/office/drawing/2014/main" id="{F3C529D6-E3F0-AD3A-0FE5-320B1AEEB245}"/>
              </a:ext>
            </a:extLst>
          </p:cNvPr>
          <p:cNvPicPr>
            <a:picLocks noChangeAspect="1"/>
          </p:cNvPicPr>
          <p:nvPr/>
        </p:nvPicPr>
        <p:blipFill>
          <a:blip r:embed="rId2"/>
          <a:stretch>
            <a:fillRect/>
          </a:stretch>
        </p:blipFill>
        <p:spPr>
          <a:xfrm>
            <a:off x="457199" y="1583965"/>
            <a:ext cx="10677411" cy="4137213"/>
          </a:xfrm>
          <a:prstGeom prst="rect">
            <a:avLst/>
          </a:prstGeom>
        </p:spPr>
      </p:pic>
    </p:spTree>
    <p:extLst>
      <p:ext uri="{BB962C8B-B14F-4D97-AF65-F5344CB8AC3E}">
        <p14:creationId xmlns:p14="http://schemas.microsoft.com/office/powerpoint/2010/main" val="1625231069"/>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848671-C695-428B-AE2B-7BCCC1F8A1A0}"/>
              </a:ext>
            </a:extLst>
          </p:cNvPr>
          <p:cNvSpPr>
            <a:spLocks noGrp="1"/>
          </p:cNvSpPr>
          <p:nvPr>
            <p:ph type="title"/>
          </p:nvPr>
        </p:nvSpPr>
        <p:spPr/>
        <p:txBody>
          <a:bodyPr/>
          <a:lstStyle/>
          <a:p>
            <a:r>
              <a:rPr lang="en-US" dirty="0"/>
              <a:t>Agenda</a:t>
            </a:r>
          </a:p>
        </p:txBody>
      </p:sp>
      <p:graphicFrame>
        <p:nvGraphicFramePr>
          <p:cNvPr id="12" name="Table 2">
            <a:extLst>
              <a:ext uri="{FF2B5EF4-FFF2-40B4-BE49-F238E27FC236}">
                <a16:creationId xmlns:a16="http://schemas.microsoft.com/office/drawing/2014/main" id="{71713068-4BD5-4D6D-8DB2-E912A2C1E271}"/>
              </a:ext>
            </a:extLst>
          </p:cNvPr>
          <p:cNvGraphicFramePr>
            <a:graphicFrameLocks noGrp="1"/>
          </p:cNvGraphicFramePr>
          <p:nvPr>
            <p:extLst>
              <p:ext uri="{D42A27DB-BD31-4B8C-83A1-F6EECF244321}">
                <p14:modId xmlns:p14="http://schemas.microsoft.com/office/powerpoint/2010/main" val="3833571971"/>
              </p:ext>
            </p:extLst>
          </p:nvPr>
        </p:nvGraphicFramePr>
        <p:xfrm>
          <a:off x="634964" y="1607489"/>
          <a:ext cx="5412863" cy="4101289"/>
        </p:xfrm>
        <a:graphic>
          <a:graphicData uri="http://schemas.openxmlformats.org/drawingml/2006/table">
            <a:tbl>
              <a:tblPr>
                <a:tableStyleId>{5C22544A-7EE6-4342-B048-85BDC9FD1C3A}</a:tableStyleId>
              </a:tblPr>
              <a:tblGrid>
                <a:gridCol w="5412863">
                  <a:extLst>
                    <a:ext uri="{9D8B030D-6E8A-4147-A177-3AD203B41FA5}">
                      <a16:colId xmlns:a16="http://schemas.microsoft.com/office/drawing/2014/main" val="4191562579"/>
                    </a:ext>
                  </a:extLst>
                </a:gridCol>
              </a:tblGrid>
              <a:tr h="656089">
                <a:tc>
                  <a:txBody>
                    <a:bodyPr/>
                    <a:lstStyle/>
                    <a:p>
                      <a:pPr marL="285750" indent="-285750" algn="l" defTabSz="914400" rtl="0" eaLnBrk="1" latinLnBrk="0" hangingPunct="1">
                        <a:lnSpc>
                          <a:spcPct val="113000"/>
                        </a:lnSpc>
                        <a:buFont typeface="Arial" panose="020B0604020202020204" pitchFamily="34" charset="0"/>
                        <a:buChar char="•"/>
                      </a:pPr>
                      <a:r>
                        <a:rPr lang="en-US" sz="1800" b="0" i="0" kern="1200" dirty="0">
                          <a:solidFill>
                            <a:schemeClr val="dk1"/>
                          </a:solidFill>
                          <a:effectLst/>
                          <a:latin typeface="+mn-lt"/>
                          <a:ea typeface="+mn-ea"/>
                          <a:cs typeface="+mn-cs"/>
                        </a:rPr>
                        <a:t>Open Telemetry Primer</a:t>
                      </a:r>
                    </a:p>
                  </a:txBody>
                  <a:tcPr marL="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2012648394"/>
                  </a:ext>
                </a:extLst>
              </a:tr>
              <a:tr h="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Lab1 – App instrumentation walk-through and troubleshooting</a:t>
                      </a:r>
                    </a:p>
                  </a:txBody>
                  <a:tcPr marL="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2043233216"/>
                  </a:ext>
                </a:extLst>
              </a:tr>
              <a:tr h="656089">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Lab2 – Exporting BIG-IP metrics using the Open Telemetry  TS consumer</a:t>
                      </a:r>
                    </a:p>
                  </a:txBody>
                  <a:tcPr marL="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732139115"/>
                  </a:ext>
                </a:extLst>
              </a:tr>
              <a:tr h="656089">
                <a:tc>
                  <a:txBody>
                    <a:bodyPr/>
                    <a:lstStyle/>
                    <a:p>
                      <a:pPr marL="285750" marR="0" lvl="0" indent="-285750" algn="l" defTabSz="914400" rtl="0" eaLnBrk="1" fontAlgn="auto" latinLnBrk="0" hangingPunct="1">
                        <a:lnSpc>
                          <a:spcPct val="113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Lab3 – Exporting BIG-IP Next logs using Open Telemetry</a:t>
                      </a:r>
                    </a:p>
                  </a:txBody>
                  <a:tcPr marL="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2974387654"/>
                  </a:ext>
                </a:extLst>
              </a:tr>
              <a:tr h="656089">
                <a:tc>
                  <a:txBody>
                    <a:bodyPr/>
                    <a:lstStyle/>
                    <a:p>
                      <a:pPr marL="285750" indent="-285750" algn="l" defTabSz="914400" rtl="0" eaLnBrk="1" latinLnBrk="0" hangingPunct="1">
                        <a:lnSpc>
                          <a:spcPct val="113000"/>
                        </a:lnSpc>
                        <a:buFont typeface="Arial" panose="020B0604020202020204" pitchFamily="34" charset="0"/>
                        <a:buChar char="•"/>
                      </a:pPr>
                      <a:r>
                        <a:rPr lang="en-US" sz="1800" b="0" i="0" kern="1200" dirty="0">
                          <a:solidFill>
                            <a:schemeClr val="dk1"/>
                          </a:solidFill>
                          <a:effectLst/>
                          <a:latin typeface="+mn-lt"/>
                          <a:ea typeface="+mn-ea"/>
                          <a:cs typeface="+mn-cs"/>
                        </a:rPr>
                        <a:t>Q &amp; A</a:t>
                      </a:r>
                    </a:p>
                  </a:txBody>
                  <a:tcPr marL="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3662364909"/>
                  </a:ext>
                </a:extLst>
              </a:tr>
            </a:tbl>
          </a:graphicData>
        </a:graphic>
      </p:graphicFrame>
      <p:sp>
        <p:nvSpPr>
          <p:cNvPr id="22" name="Rectangle 21">
            <a:extLst>
              <a:ext uri="{FF2B5EF4-FFF2-40B4-BE49-F238E27FC236}">
                <a16:creationId xmlns:a16="http://schemas.microsoft.com/office/drawing/2014/main" id="{1868A4F9-2107-B499-CDD2-DF56D9EEC8A5}"/>
              </a:ext>
            </a:extLst>
          </p:cNvPr>
          <p:cNvSpPr/>
          <p:nvPr/>
        </p:nvSpPr>
        <p:spPr>
          <a:xfrm>
            <a:off x="6096000" y="84083"/>
            <a:ext cx="6096000" cy="6773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pic>
        <p:nvPicPr>
          <p:cNvPr id="112" name="Picture 111">
            <a:extLst>
              <a:ext uri="{FF2B5EF4-FFF2-40B4-BE49-F238E27FC236}">
                <a16:creationId xmlns:a16="http://schemas.microsoft.com/office/drawing/2014/main" id="{1FECEE02-BAF7-3A39-B5B0-727571182D23}"/>
              </a:ext>
            </a:extLst>
          </p:cNvPr>
          <p:cNvPicPr>
            <a:picLocks noChangeAspect="1"/>
          </p:cNvPicPr>
          <p:nvPr/>
        </p:nvPicPr>
        <p:blipFill rotWithShape="1">
          <a:blip r:embed="rId3"/>
          <a:srcRect l="636" t="739" r="2400" b="488"/>
          <a:stretch/>
        </p:blipFill>
        <p:spPr>
          <a:xfrm>
            <a:off x="6096000" y="84083"/>
            <a:ext cx="6082450" cy="6773917"/>
          </a:xfrm>
          <a:prstGeom prst="rect">
            <a:avLst/>
          </a:prstGeom>
        </p:spPr>
      </p:pic>
    </p:spTree>
    <p:extLst>
      <p:ext uri="{BB962C8B-B14F-4D97-AF65-F5344CB8AC3E}">
        <p14:creationId xmlns:p14="http://schemas.microsoft.com/office/powerpoint/2010/main" val="2952616280"/>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D62E25-D3AA-42FD-5611-14A6623FFE1D}"/>
              </a:ext>
            </a:extLst>
          </p:cNvPr>
          <p:cNvSpPr>
            <a:spLocks noGrp="1"/>
          </p:cNvSpPr>
          <p:nvPr>
            <p:ph type="title"/>
          </p:nvPr>
        </p:nvSpPr>
        <p:spPr>
          <a:xfrm>
            <a:off x="457200" y="240383"/>
            <a:ext cx="11274552" cy="466344"/>
          </a:xfrm>
        </p:spPr>
        <p:txBody>
          <a:bodyPr/>
          <a:lstStyle/>
          <a:p>
            <a:r>
              <a:rPr lang="en-US" dirty="0"/>
              <a:t>What is Open Telemetry</a:t>
            </a:r>
          </a:p>
        </p:txBody>
      </p:sp>
      <p:sp>
        <p:nvSpPr>
          <p:cNvPr id="4" name="Title 2">
            <a:extLst>
              <a:ext uri="{FF2B5EF4-FFF2-40B4-BE49-F238E27FC236}">
                <a16:creationId xmlns:a16="http://schemas.microsoft.com/office/drawing/2014/main" id="{EEB09B43-E71C-ACC9-B892-947166E783B1}"/>
              </a:ext>
            </a:extLst>
          </p:cNvPr>
          <p:cNvSpPr txBox="1">
            <a:spLocks/>
          </p:cNvSpPr>
          <p:nvPr/>
        </p:nvSpPr>
        <p:spPr bwMode="gray">
          <a:xfrm>
            <a:off x="457198" y="3641036"/>
            <a:ext cx="11274552" cy="466344"/>
          </a:xfrm>
          <a:prstGeom prst="rect">
            <a:avLst/>
          </a:prstGeom>
        </p:spPr>
        <p:txBody>
          <a:bodyPr vert="horz" lIns="0" tIns="0" rIns="0" bIns="0" rtlCol="0" anchor="t">
            <a:noAutofit/>
          </a:bodyPr>
          <a:lst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a:lstStyle>
          <a:p>
            <a:r>
              <a:rPr lang="en-US" sz="2400" dirty="0"/>
              <a:t>Open Telemetry is </a:t>
            </a:r>
            <a:r>
              <a:rPr lang="en-US" sz="2400" dirty="0">
                <a:solidFill>
                  <a:srgbClr val="FF0000"/>
                </a:solidFill>
              </a:rPr>
              <a:t>not</a:t>
            </a:r>
            <a:r>
              <a:rPr lang="en-US" sz="2400" dirty="0"/>
              <a:t>….</a:t>
            </a:r>
          </a:p>
        </p:txBody>
      </p:sp>
      <p:sp>
        <p:nvSpPr>
          <p:cNvPr id="6" name="TextBox 5">
            <a:extLst>
              <a:ext uri="{FF2B5EF4-FFF2-40B4-BE49-F238E27FC236}">
                <a16:creationId xmlns:a16="http://schemas.microsoft.com/office/drawing/2014/main" id="{1BD79692-6F16-5701-3BEE-905E15FAEA92}"/>
              </a:ext>
            </a:extLst>
          </p:cNvPr>
          <p:cNvSpPr txBox="1"/>
          <p:nvPr/>
        </p:nvSpPr>
        <p:spPr>
          <a:xfrm>
            <a:off x="457198" y="866703"/>
            <a:ext cx="11081657" cy="2539157"/>
          </a:xfrm>
          <a:prstGeom prst="rect">
            <a:avLst/>
          </a:prstGeom>
          <a:noFill/>
        </p:spPr>
        <p:txBody>
          <a:bodyPr wrap="square">
            <a:spAutoFit/>
          </a:bodyPr>
          <a:lstStyle/>
          <a:p>
            <a:pPr>
              <a:spcAft>
                <a:spcPts val="600"/>
              </a:spcAft>
            </a:pPr>
            <a:r>
              <a:rPr lang="en-US" b="1" dirty="0"/>
              <a:t>OpenTelemetry </a:t>
            </a:r>
            <a:r>
              <a:rPr lang="en-US" dirty="0"/>
              <a:t>(OTel) is an open-source observability framework for cloud-native software, which enables developers to collect, process, and export telemetry data (metrics, logs, and traces) to monitor and understand software performance and behavior.</a:t>
            </a:r>
          </a:p>
          <a:p>
            <a:pPr marL="400050" indent="-280988">
              <a:spcAft>
                <a:spcPts val="600"/>
              </a:spcAft>
              <a:buFont typeface="Arial" panose="020B0604020202020204" pitchFamily="34" charset="0"/>
              <a:buChar char="•"/>
            </a:pPr>
            <a:r>
              <a:rPr lang="en-US" b="1" dirty="0"/>
              <a:t>Unified Standard</a:t>
            </a:r>
            <a:r>
              <a:rPr lang="en-US" dirty="0"/>
              <a:t>: Provides a single set of APIs, libraries, agents, and instrumentation for capturing telemetry data.</a:t>
            </a:r>
          </a:p>
          <a:p>
            <a:pPr marL="400050" indent="-280988">
              <a:spcAft>
                <a:spcPts val="600"/>
              </a:spcAft>
              <a:buFont typeface="Arial" panose="020B0604020202020204" pitchFamily="34" charset="0"/>
              <a:buChar char="•"/>
            </a:pPr>
            <a:r>
              <a:rPr lang="en-US" b="1" dirty="0"/>
              <a:t>Vendor-Neutral</a:t>
            </a:r>
            <a:r>
              <a:rPr lang="en-US" dirty="0"/>
              <a:t>: Works with various backends and tools, avoiding vendor lock-in.</a:t>
            </a:r>
          </a:p>
          <a:p>
            <a:pPr marL="400050" indent="-280988">
              <a:spcAft>
                <a:spcPts val="600"/>
              </a:spcAft>
              <a:buFont typeface="Arial" panose="020B0604020202020204" pitchFamily="34" charset="0"/>
              <a:buChar char="•"/>
            </a:pPr>
            <a:r>
              <a:rPr lang="en-US" b="1" dirty="0"/>
              <a:t>Comprehensive Monitoring</a:t>
            </a:r>
            <a:r>
              <a:rPr lang="en-US" dirty="0"/>
              <a:t>: Helps in diagnosing issues, optimizing performance, and ensuring reliable operations of distributed systems.</a:t>
            </a:r>
          </a:p>
        </p:txBody>
      </p:sp>
      <p:sp>
        <p:nvSpPr>
          <p:cNvPr id="9" name="TextBox 8">
            <a:extLst>
              <a:ext uri="{FF2B5EF4-FFF2-40B4-BE49-F238E27FC236}">
                <a16:creationId xmlns:a16="http://schemas.microsoft.com/office/drawing/2014/main" id="{67137F77-9F69-653D-40AA-5A115825792B}"/>
              </a:ext>
            </a:extLst>
          </p:cNvPr>
          <p:cNvSpPr txBox="1"/>
          <p:nvPr/>
        </p:nvSpPr>
        <p:spPr>
          <a:xfrm>
            <a:off x="457198" y="4031178"/>
            <a:ext cx="11081657" cy="2262158"/>
          </a:xfrm>
          <a:prstGeom prst="rect">
            <a:avLst/>
          </a:prstGeom>
          <a:noFill/>
        </p:spPr>
        <p:txBody>
          <a:bodyPr wrap="square">
            <a:spAutoFit/>
          </a:bodyPr>
          <a:lstStyle/>
          <a:p>
            <a:pPr>
              <a:spcAft>
                <a:spcPts val="600"/>
              </a:spcAft>
            </a:pPr>
            <a:r>
              <a:rPr lang="en-US" b="1" dirty="0">
                <a:solidFill>
                  <a:srgbClr val="FF0000"/>
                </a:solidFill>
              </a:rPr>
              <a:t>Not</a:t>
            </a:r>
            <a:r>
              <a:rPr lang="en-US" b="1" dirty="0"/>
              <a:t> a Monitoring Tool</a:t>
            </a:r>
            <a:r>
              <a:rPr lang="en-US" dirty="0"/>
              <a:t>: It doesn't directly monitor your applications; it collects and exports telemetry data for use with other monitoring tools.</a:t>
            </a:r>
          </a:p>
          <a:p>
            <a:pPr>
              <a:spcAft>
                <a:spcPts val="600"/>
              </a:spcAft>
            </a:pPr>
            <a:r>
              <a:rPr lang="en-US" b="1" dirty="0">
                <a:solidFill>
                  <a:srgbClr val="FF0000"/>
                </a:solidFill>
              </a:rPr>
              <a:t>Not</a:t>
            </a:r>
            <a:r>
              <a:rPr lang="en-US" b="1" dirty="0"/>
              <a:t> a Storage System</a:t>
            </a:r>
            <a:r>
              <a:rPr lang="en-US" dirty="0"/>
              <a:t>: It doesn't store telemetry data. You'll need a backend like Prometheus, Jaeger, or a commercial observability platform for storage and analysis.</a:t>
            </a:r>
          </a:p>
          <a:p>
            <a:pPr>
              <a:spcAft>
                <a:spcPts val="600"/>
              </a:spcAft>
            </a:pPr>
            <a:r>
              <a:rPr lang="en-US" b="1" dirty="0">
                <a:solidFill>
                  <a:srgbClr val="FF0000"/>
                </a:solidFill>
              </a:rPr>
              <a:t>Not</a:t>
            </a:r>
            <a:r>
              <a:rPr lang="en-US" b="1" dirty="0"/>
              <a:t> a Visualization Tool</a:t>
            </a:r>
            <a:r>
              <a:rPr lang="en-US" dirty="0"/>
              <a:t>: It doesn't provide dashboards or visualizations. Use tools like Grafana or Kibana for visualizing the collected data.</a:t>
            </a:r>
            <a:r>
              <a:rPr lang="en-US" b="1" dirty="0"/>
              <a:t> </a:t>
            </a:r>
          </a:p>
          <a:p>
            <a:pPr>
              <a:spcAft>
                <a:spcPts val="600"/>
              </a:spcAft>
            </a:pPr>
            <a:r>
              <a:rPr lang="en-US" b="1" dirty="0">
                <a:solidFill>
                  <a:srgbClr val="FF0000"/>
                </a:solidFill>
              </a:rPr>
              <a:t>Not</a:t>
            </a:r>
            <a:r>
              <a:rPr lang="en-US" b="1" dirty="0"/>
              <a:t> a Compete Solution</a:t>
            </a:r>
            <a:r>
              <a:rPr lang="en-US" dirty="0"/>
              <a:t>: It’s a part of the observability stack, not a standalone solution.</a:t>
            </a:r>
          </a:p>
        </p:txBody>
      </p:sp>
    </p:spTree>
    <p:extLst>
      <p:ext uri="{BB962C8B-B14F-4D97-AF65-F5344CB8AC3E}">
        <p14:creationId xmlns:p14="http://schemas.microsoft.com/office/powerpoint/2010/main" val="86085367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D62E25-D3AA-42FD-5611-14A6623FFE1D}"/>
              </a:ext>
            </a:extLst>
          </p:cNvPr>
          <p:cNvSpPr>
            <a:spLocks noGrp="1"/>
          </p:cNvSpPr>
          <p:nvPr>
            <p:ph type="title"/>
          </p:nvPr>
        </p:nvSpPr>
        <p:spPr>
          <a:xfrm>
            <a:off x="457200" y="240383"/>
            <a:ext cx="11274552" cy="466344"/>
          </a:xfrm>
        </p:spPr>
        <p:txBody>
          <a:bodyPr/>
          <a:lstStyle/>
          <a:p>
            <a:r>
              <a:rPr lang="en-US" dirty="0"/>
              <a:t>OTel Components</a:t>
            </a:r>
          </a:p>
        </p:txBody>
      </p:sp>
      <p:sp>
        <p:nvSpPr>
          <p:cNvPr id="10" name="TextBox 9">
            <a:extLst>
              <a:ext uri="{FF2B5EF4-FFF2-40B4-BE49-F238E27FC236}">
                <a16:creationId xmlns:a16="http://schemas.microsoft.com/office/drawing/2014/main" id="{0A241025-0E0E-8327-E2DC-376E0573D6DD}"/>
              </a:ext>
            </a:extLst>
          </p:cNvPr>
          <p:cNvSpPr txBox="1"/>
          <p:nvPr/>
        </p:nvSpPr>
        <p:spPr>
          <a:xfrm>
            <a:off x="457199" y="1356438"/>
            <a:ext cx="11274551" cy="3554819"/>
          </a:xfrm>
          <a:prstGeom prst="rect">
            <a:avLst/>
          </a:prstGeom>
          <a:noFill/>
        </p:spPr>
        <p:txBody>
          <a:bodyPr wrap="square">
            <a:spAutoFit/>
          </a:bodyPr>
          <a:lstStyle/>
          <a:p>
            <a:r>
              <a:rPr lang="en-US" dirty="0"/>
              <a:t>Sets cross-language standards and expectations for all implementations. This ensures consistency and interoperability across different systems and languages in the observability stack.</a:t>
            </a:r>
          </a:p>
          <a:p>
            <a:pPr lvl="1"/>
            <a:endParaRPr lang="en-US" sz="900" dirty="0"/>
          </a:p>
          <a:p>
            <a:pPr lvl="1"/>
            <a:r>
              <a:rPr lang="en-US" b="1" dirty="0"/>
              <a:t>API</a:t>
            </a:r>
            <a:endParaRPr lang="en-US" dirty="0"/>
          </a:p>
          <a:p>
            <a:pPr marL="1200150" lvl="2" indent="-285750">
              <a:buFont typeface="Arial" panose="020B0604020202020204" pitchFamily="34" charset="0"/>
              <a:buChar char="•"/>
            </a:pPr>
            <a:r>
              <a:rPr lang="en-US" dirty="0"/>
              <a:t>Defines data types and operations.</a:t>
            </a:r>
          </a:p>
          <a:p>
            <a:pPr marL="1200150" lvl="2" indent="-285750">
              <a:buFont typeface="Arial" panose="020B0604020202020204" pitchFamily="34" charset="0"/>
              <a:buChar char="•"/>
            </a:pPr>
            <a:r>
              <a:rPr lang="en-US" dirty="0"/>
              <a:t>For generating and correlating tracing, metrics, and logging data.</a:t>
            </a:r>
          </a:p>
          <a:p>
            <a:pPr lvl="1"/>
            <a:r>
              <a:rPr lang="en-US" b="1" dirty="0"/>
              <a:t>SDK</a:t>
            </a:r>
            <a:endParaRPr lang="en-US" dirty="0"/>
          </a:p>
          <a:p>
            <a:pPr marL="1200150" lvl="2" indent="-285750">
              <a:buFont typeface="Arial" panose="020B0604020202020204" pitchFamily="34" charset="0"/>
              <a:buChar char="•"/>
            </a:pPr>
            <a:r>
              <a:rPr lang="en-US" dirty="0"/>
              <a:t>Outlines requirements for language-specific API implementation.</a:t>
            </a:r>
          </a:p>
          <a:p>
            <a:pPr marL="1200150" lvl="2" indent="-285750">
              <a:buFont typeface="Arial" panose="020B0604020202020204" pitchFamily="34" charset="0"/>
              <a:buChar char="•"/>
            </a:pPr>
            <a:r>
              <a:rPr lang="en-US" dirty="0"/>
              <a:t>Includes configuration, data processing, and exporting.</a:t>
            </a:r>
          </a:p>
          <a:p>
            <a:pPr lvl="1"/>
            <a:r>
              <a:rPr lang="en-US" b="1" dirty="0"/>
              <a:t>Data</a:t>
            </a:r>
            <a:endParaRPr lang="en-US" dirty="0"/>
          </a:p>
          <a:p>
            <a:pPr marL="1200150" lvl="2" indent="-285750">
              <a:buFont typeface="Arial" panose="020B0604020202020204" pitchFamily="34" charset="0"/>
              <a:buChar char="•"/>
            </a:pPr>
            <a:r>
              <a:rPr lang="en-US" dirty="0"/>
              <a:t>Defines the OpenTelemetry Protocol (</a:t>
            </a:r>
            <a:r>
              <a:rPr lang="en-US" b="1" dirty="0"/>
              <a:t>OTLP</a:t>
            </a:r>
            <a:r>
              <a:rPr lang="en-US" dirty="0"/>
              <a:t>).</a:t>
            </a:r>
          </a:p>
          <a:p>
            <a:pPr marL="1200150" lvl="2" indent="-285750">
              <a:buFont typeface="Arial" panose="020B0604020202020204" pitchFamily="34" charset="0"/>
              <a:buChar char="•"/>
            </a:pPr>
            <a:r>
              <a:rPr lang="en-US" dirty="0"/>
              <a:t>Establishes vendor-agnostic semantic conventions for telemetry backends.</a:t>
            </a:r>
          </a:p>
          <a:p>
            <a:endParaRPr lang="en-US" dirty="0"/>
          </a:p>
        </p:txBody>
      </p:sp>
      <p:sp>
        <p:nvSpPr>
          <p:cNvPr id="11" name="Title 2">
            <a:extLst>
              <a:ext uri="{FF2B5EF4-FFF2-40B4-BE49-F238E27FC236}">
                <a16:creationId xmlns:a16="http://schemas.microsoft.com/office/drawing/2014/main" id="{226F1D0B-DB02-9F67-BB26-16F94A4833D5}"/>
              </a:ext>
            </a:extLst>
          </p:cNvPr>
          <p:cNvSpPr txBox="1">
            <a:spLocks/>
          </p:cNvSpPr>
          <p:nvPr/>
        </p:nvSpPr>
        <p:spPr bwMode="gray">
          <a:xfrm>
            <a:off x="457200" y="993309"/>
            <a:ext cx="11274552" cy="466344"/>
          </a:xfrm>
          <a:prstGeom prst="rect">
            <a:avLst/>
          </a:prstGeom>
        </p:spPr>
        <p:txBody>
          <a:bodyPr vert="horz" lIns="0" tIns="0" rIns="0" bIns="0" rtlCol="0" anchor="t">
            <a:noAutofit/>
          </a:bodyPr>
          <a:lst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a:lstStyle>
          <a:p>
            <a:r>
              <a:rPr lang="en-US" sz="2400" dirty="0"/>
              <a:t>The Specification </a:t>
            </a:r>
          </a:p>
        </p:txBody>
      </p:sp>
      <p:sp>
        <p:nvSpPr>
          <p:cNvPr id="13" name="TextBox 12">
            <a:extLst>
              <a:ext uri="{FF2B5EF4-FFF2-40B4-BE49-F238E27FC236}">
                <a16:creationId xmlns:a16="http://schemas.microsoft.com/office/drawing/2014/main" id="{AE7BEDBA-AA8A-255F-96B0-DA4C66956FA2}"/>
              </a:ext>
            </a:extLst>
          </p:cNvPr>
          <p:cNvSpPr txBox="1"/>
          <p:nvPr/>
        </p:nvSpPr>
        <p:spPr>
          <a:xfrm>
            <a:off x="457197" y="5143302"/>
            <a:ext cx="10979066" cy="1200329"/>
          </a:xfrm>
          <a:prstGeom prst="rect">
            <a:avLst/>
          </a:prstGeom>
          <a:noFill/>
        </p:spPr>
        <p:txBody>
          <a:bodyPr wrap="square">
            <a:spAutoFit/>
          </a:bodyPr>
          <a:lstStyle/>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OpenTelemetry also has language SDKs that let you use the OpenTelemetry API to generate telemetry data with your language of choice and export that data to a preferred backend. These SDKs also let you incorporate instrumentation libraries for common libraries and frameworks that you can use to connect to manual instrumentation in your application.</a:t>
            </a:r>
          </a:p>
        </p:txBody>
      </p:sp>
      <p:sp>
        <p:nvSpPr>
          <p:cNvPr id="14" name="Title 2">
            <a:extLst>
              <a:ext uri="{FF2B5EF4-FFF2-40B4-BE49-F238E27FC236}">
                <a16:creationId xmlns:a16="http://schemas.microsoft.com/office/drawing/2014/main" id="{E4C728AC-D58A-982C-D73C-BED49BDDB3BD}"/>
              </a:ext>
            </a:extLst>
          </p:cNvPr>
          <p:cNvSpPr txBox="1">
            <a:spLocks/>
          </p:cNvSpPr>
          <p:nvPr/>
        </p:nvSpPr>
        <p:spPr bwMode="gray">
          <a:xfrm>
            <a:off x="457198" y="4802218"/>
            <a:ext cx="11274552" cy="466344"/>
          </a:xfrm>
          <a:prstGeom prst="rect">
            <a:avLst/>
          </a:prstGeom>
        </p:spPr>
        <p:txBody>
          <a:bodyPr vert="horz" lIns="0" tIns="0" rIns="0" bIns="0" rtlCol="0" anchor="t">
            <a:noAutofit/>
          </a:bodyPr>
          <a:lst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a:lstStyle>
          <a:p>
            <a:r>
              <a:rPr lang="en-US" sz="2400" b="1" kern="100" dirty="0">
                <a:effectLst/>
                <a:latin typeface="Aptos" panose="020B0004020202020204" pitchFamily="34" charset="0"/>
                <a:ea typeface="Aptos" panose="020B0004020202020204" pitchFamily="34" charset="0"/>
                <a:cs typeface="Times New Roman" panose="02020603050405020304" pitchFamily="18" charset="0"/>
              </a:rPr>
              <a:t>Language-specific API &amp; SDK implementations</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2400" dirty="0"/>
              <a:t> </a:t>
            </a:r>
          </a:p>
        </p:txBody>
      </p:sp>
    </p:spTree>
    <p:extLst>
      <p:ext uri="{BB962C8B-B14F-4D97-AF65-F5344CB8AC3E}">
        <p14:creationId xmlns:p14="http://schemas.microsoft.com/office/powerpoint/2010/main" val="2270346419"/>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A241025-0E0E-8327-E2DC-376E0573D6DD}"/>
              </a:ext>
            </a:extLst>
          </p:cNvPr>
          <p:cNvSpPr txBox="1"/>
          <p:nvPr/>
        </p:nvSpPr>
        <p:spPr>
          <a:xfrm>
            <a:off x="457200" y="1565586"/>
            <a:ext cx="3538497" cy="4319387"/>
          </a:xfrm>
          <a:prstGeom prst="rect">
            <a:avLst/>
          </a:prstGeom>
        </p:spPr>
        <p:txBody>
          <a:bodyPr vert="horz" lIns="0" tIns="45720" rIns="91440" bIns="45720" rtlCol="0">
            <a:normAutofit/>
          </a:bodyPr>
          <a:lstStyle/>
          <a:p>
            <a:pPr>
              <a:lnSpc>
                <a:spcPct val="114000"/>
              </a:lnSpc>
              <a:spcBef>
                <a:spcPts val="1200"/>
              </a:spcBef>
            </a:pPr>
            <a:r>
              <a:rPr lang="en-US" sz="1600" spc="-20" dirty="0">
                <a:latin typeface="Arial" panose="020B0604020202020204" pitchFamily="34" charset="0"/>
                <a:cs typeface="Arial" panose="020B0604020202020204" pitchFamily="34" charset="0"/>
              </a:rPr>
              <a:t>The OpenTelemetry Collector is a vendor-agnostic proxy designed to receive, process, and export telemetry data. It supports receiving data in multiple formats, including OTLP, Jaeger, Prometheus, and many commercial/proprietary tools. </a:t>
            </a:r>
          </a:p>
          <a:p>
            <a:pPr>
              <a:lnSpc>
                <a:spcPct val="114000"/>
              </a:lnSpc>
              <a:spcBef>
                <a:spcPts val="1200"/>
              </a:spcBef>
            </a:pPr>
            <a:r>
              <a:rPr lang="en-US" sz="1600" spc="-20" dirty="0">
                <a:latin typeface="Arial" panose="020B0604020202020204" pitchFamily="34" charset="0"/>
                <a:cs typeface="Arial" panose="020B0604020202020204" pitchFamily="34" charset="0"/>
              </a:rPr>
              <a:t>The Collector can send this data to one or more backends for storage and analysis. It also has the capability to process and filter telemetry data before exporting it, allowing for efficient data management and customization based on specific needs.</a:t>
            </a:r>
          </a:p>
        </p:txBody>
      </p:sp>
      <p:pic>
        <p:nvPicPr>
          <p:cNvPr id="2" name="Picture 1">
            <a:extLst>
              <a:ext uri="{FF2B5EF4-FFF2-40B4-BE49-F238E27FC236}">
                <a16:creationId xmlns:a16="http://schemas.microsoft.com/office/drawing/2014/main" id="{87CA3690-E78B-68E9-0AD5-3F96B7B02509}"/>
              </a:ext>
            </a:extLst>
          </p:cNvPr>
          <p:cNvPicPr>
            <a:picLocks noChangeAspect="1"/>
          </p:cNvPicPr>
          <p:nvPr/>
        </p:nvPicPr>
        <p:blipFill>
          <a:blip r:embed="rId2"/>
          <a:stretch>
            <a:fillRect/>
          </a:stretch>
        </p:blipFill>
        <p:spPr>
          <a:xfrm>
            <a:off x="4341479" y="1692956"/>
            <a:ext cx="7390272" cy="4064649"/>
          </a:xfrm>
          <a:prstGeom prst="rect">
            <a:avLst/>
          </a:prstGeom>
          <a:noFill/>
        </p:spPr>
      </p:pic>
      <p:sp>
        <p:nvSpPr>
          <p:cNvPr id="4" name="Title 2">
            <a:extLst>
              <a:ext uri="{FF2B5EF4-FFF2-40B4-BE49-F238E27FC236}">
                <a16:creationId xmlns:a16="http://schemas.microsoft.com/office/drawing/2014/main" id="{DACD9143-E5DD-FB72-B7AA-F8152221634B}"/>
              </a:ext>
            </a:extLst>
          </p:cNvPr>
          <p:cNvSpPr txBox="1">
            <a:spLocks/>
          </p:cNvSpPr>
          <p:nvPr/>
        </p:nvSpPr>
        <p:spPr bwMode="gray">
          <a:xfrm>
            <a:off x="457200" y="1100395"/>
            <a:ext cx="11274552" cy="466344"/>
          </a:xfrm>
          <a:prstGeom prst="rect">
            <a:avLst/>
          </a:prstGeom>
        </p:spPr>
        <p:txBody>
          <a:bodyPr vert="horz" lIns="0" tIns="0" rIns="0" bIns="0" rtlCol="0" anchor="t">
            <a:noAutofit/>
          </a:bodyPr>
          <a:lst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a:lstStyle>
          <a:p>
            <a:r>
              <a:rPr lang="en-US" sz="2400" dirty="0"/>
              <a:t>Collector </a:t>
            </a:r>
          </a:p>
        </p:txBody>
      </p:sp>
      <p:sp>
        <p:nvSpPr>
          <p:cNvPr id="7" name="Title 2">
            <a:extLst>
              <a:ext uri="{FF2B5EF4-FFF2-40B4-BE49-F238E27FC236}">
                <a16:creationId xmlns:a16="http://schemas.microsoft.com/office/drawing/2014/main" id="{B6C510CD-4BE9-CD78-1EB2-21FD18A29D42}"/>
              </a:ext>
            </a:extLst>
          </p:cNvPr>
          <p:cNvSpPr>
            <a:spLocks noGrp="1"/>
          </p:cNvSpPr>
          <p:nvPr>
            <p:ph type="title"/>
          </p:nvPr>
        </p:nvSpPr>
        <p:spPr>
          <a:xfrm>
            <a:off x="457200" y="240383"/>
            <a:ext cx="11274552" cy="466344"/>
          </a:xfrm>
        </p:spPr>
        <p:txBody>
          <a:bodyPr/>
          <a:lstStyle/>
          <a:p>
            <a:r>
              <a:rPr lang="en-US" dirty="0"/>
              <a:t>OTel Components</a:t>
            </a:r>
          </a:p>
        </p:txBody>
      </p:sp>
    </p:spTree>
    <p:extLst>
      <p:ext uri="{BB962C8B-B14F-4D97-AF65-F5344CB8AC3E}">
        <p14:creationId xmlns:p14="http://schemas.microsoft.com/office/powerpoint/2010/main" val="3025088159"/>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D62E25-D3AA-42FD-5611-14A6623FFE1D}"/>
              </a:ext>
            </a:extLst>
          </p:cNvPr>
          <p:cNvSpPr>
            <a:spLocks noGrp="1"/>
          </p:cNvSpPr>
          <p:nvPr>
            <p:ph type="title"/>
          </p:nvPr>
        </p:nvSpPr>
        <p:spPr>
          <a:xfrm>
            <a:off x="457200" y="240383"/>
            <a:ext cx="11274552" cy="466344"/>
          </a:xfrm>
        </p:spPr>
        <p:txBody>
          <a:bodyPr/>
          <a:lstStyle/>
          <a:p>
            <a:r>
              <a:rPr lang="en-US" dirty="0"/>
              <a:t>OTel Components</a:t>
            </a:r>
          </a:p>
        </p:txBody>
      </p:sp>
      <p:sp>
        <p:nvSpPr>
          <p:cNvPr id="10" name="TextBox 9">
            <a:extLst>
              <a:ext uri="{FF2B5EF4-FFF2-40B4-BE49-F238E27FC236}">
                <a16:creationId xmlns:a16="http://schemas.microsoft.com/office/drawing/2014/main" id="{0A241025-0E0E-8327-E2DC-376E0573D6DD}"/>
              </a:ext>
            </a:extLst>
          </p:cNvPr>
          <p:cNvSpPr txBox="1"/>
          <p:nvPr/>
        </p:nvSpPr>
        <p:spPr>
          <a:xfrm>
            <a:off x="457196" y="1783065"/>
            <a:ext cx="11274551" cy="923330"/>
          </a:xfrm>
          <a:prstGeom prst="rect">
            <a:avLst/>
          </a:prstGeom>
          <a:noFill/>
        </p:spPr>
        <p:txBody>
          <a:bodyPr wrap="square">
            <a:spAutoFit/>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The OpenTelemetry Operator is an implementation of a Kubernetes Operator. The operator manages the OpenTelemetry Collector and auto-instrumentation of the workloads using OpenTelemetry.</a:t>
            </a:r>
          </a:p>
          <a:p>
            <a:endParaRPr lang="en-US" dirty="0"/>
          </a:p>
        </p:txBody>
      </p:sp>
      <p:sp>
        <p:nvSpPr>
          <p:cNvPr id="11" name="Title 2">
            <a:extLst>
              <a:ext uri="{FF2B5EF4-FFF2-40B4-BE49-F238E27FC236}">
                <a16:creationId xmlns:a16="http://schemas.microsoft.com/office/drawing/2014/main" id="{226F1D0B-DB02-9F67-BB26-16F94A4833D5}"/>
              </a:ext>
            </a:extLst>
          </p:cNvPr>
          <p:cNvSpPr txBox="1">
            <a:spLocks/>
          </p:cNvSpPr>
          <p:nvPr/>
        </p:nvSpPr>
        <p:spPr bwMode="gray">
          <a:xfrm>
            <a:off x="457197" y="1419936"/>
            <a:ext cx="11274552" cy="466344"/>
          </a:xfrm>
          <a:prstGeom prst="rect">
            <a:avLst/>
          </a:prstGeom>
        </p:spPr>
        <p:txBody>
          <a:bodyPr vert="horz" lIns="0" tIns="0" rIns="0" bIns="0" rtlCol="0" anchor="t">
            <a:noAutofit/>
          </a:bodyPr>
          <a:lst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a:lstStyle>
          <a:p>
            <a:r>
              <a:rPr lang="en-US" sz="2400" dirty="0"/>
              <a:t>Kubernetes Operator </a:t>
            </a:r>
          </a:p>
        </p:txBody>
      </p:sp>
      <p:sp>
        <p:nvSpPr>
          <p:cNvPr id="13" name="TextBox 12">
            <a:extLst>
              <a:ext uri="{FF2B5EF4-FFF2-40B4-BE49-F238E27FC236}">
                <a16:creationId xmlns:a16="http://schemas.microsoft.com/office/drawing/2014/main" id="{AE7BEDBA-AA8A-255F-96B0-DA4C66956FA2}"/>
              </a:ext>
            </a:extLst>
          </p:cNvPr>
          <p:cNvSpPr txBox="1"/>
          <p:nvPr/>
        </p:nvSpPr>
        <p:spPr>
          <a:xfrm>
            <a:off x="457197" y="3429000"/>
            <a:ext cx="10979066" cy="1477328"/>
          </a:xfrm>
          <a:prstGeom prst="rect">
            <a:avLst/>
          </a:prstGeom>
          <a:noFill/>
        </p:spPr>
        <p:txBody>
          <a:bodyPr wrap="square">
            <a:spAutoFit/>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OpenTelemetry supports various methods of monitoring Function-as-a-Service provided by different cloud vendors. The OpenTelemetry community currently provides pre-built Lambda layers able to auto-instrument your application as well as the option of standalone Collector Lambda layer that can be used when instrumenting applications manually or automatically.</a:t>
            </a:r>
          </a:p>
          <a:p>
            <a:pPr marL="0" marR="0">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4" name="Title 2">
            <a:extLst>
              <a:ext uri="{FF2B5EF4-FFF2-40B4-BE49-F238E27FC236}">
                <a16:creationId xmlns:a16="http://schemas.microsoft.com/office/drawing/2014/main" id="{E4C728AC-D58A-982C-D73C-BED49BDDB3BD}"/>
              </a:ext>
            </a:extLst>
          </p:cNvPr>
          <p:cNvSpPr txBox="1">
            <a:spLocks/>
          </p:cNvSpPr>
          <p:nvPr/>
        </p:nvSpPr>
        <p:spPr bwMode="gray">
          <a:xfrm>
            <a:off x="457197" y="3068306"/>
            <a:ext cx="11274552" cy="466344"/>
          </a:xfrm>
          <a:prstGeom prst="rect">
            <a:avLst/>
          </a:prstGeom>
        </p:spPr>
        <p:txBody>
          <a:bodyPr vert="horz" lIns="0" tIns="0" rIns="0" bIns="0" rtlCol="0" anchor="t">
            <a:noAutofit/>
          </a:bodyPr>
          <a:lst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a:lstStyle>
          <a:p>
            <a:pPr marL="0" marR="0">
              <a:spcBef>
                <a:spcPts val="0"/>
              </a:spcBef>
              <a:spcAft>
                <a:spcPts val="0"/>
              </a:spcAft>
            </a:pPr>
            <a:r>
              <a:rPr lang="en-US" sz="2400" b="1" kern="100" dirty="0">
                <a:effectLst/>
                <a:ea typeface="Aptos" panose="020B0004020202020204" pitchFamily="34" charset="0"/>
                <a:cs typeface="Times New Roman" panose="02020603050405020304" pitchFamily="18" charset="0"/>
              </a:rPr>
              <a:t>Function as a Service assets</a:t>
            </a:r>
            <a:endParaRPr lang="en-US" sz="24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745161633"/>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6D704E-E705-284F-A507-10B996E33499}"/>
              </a:ext>
            </a:extLst>
          </p:cNvPr>
          <p:cNvSpPr>
            <a:spLocks noGrp="1"/>
          </p:cNvSpPr>
          <p:nvPr>
            <p:ph type="title"/>
          </p:nvPr>
        </p:nvSpPr>
        <p:spPr/>
        <p:txBody>
          <a:bodyPr/>
          <a:lstStyle/>
          <a:p>
            <a:r>
              <a:rPr lang="en-US" dirty="0"/>
              <a:t>The Open Telemetry Lab</a:t>
            </a:r>
          </a:p>
        </p:txBody>
      </p:sp>
      <p:sp>
        <p:nvSpPr>
          <p:cNvPr id="6" name="Rectangle: Rounded Corners 4">
            <a:extLst>
              <a:ext uri="{FF2B5EF4-FFF2-40B4-BE49-F238E27FC236}">
                <a16:creationId xmlns:a16="http://schemas.microsoft.com/office/drawing/2014/main" id="{A9FECE36-BC11-6289-7E8C-F027F1354F29}"/>
              </a:ext>
            </a:extLst>
          </p:cNvPr>
          <p:cNvSpPr/>
          <p:nvPr/>
        </p:nvSpPr>
        <p:spPr>
          <a:xfrm>
            <a:off x="1870210" y="1642701"/>
            <a:ext cx="1650375" cy="1237082"/>
          </a:xfrm>
          <a:prstGeom prst="roundRect">
            <a:avLst>
              <a:gd name="adj" fmla="val 6058"/>
            </a:avLst>
          </a:prstGeom>
          <a:solidFill>
            <a:srgbClr val="7030A0">
              <a:alpha val="17262"/>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spcBef>
                <a:spcPts val="200"/>
              </a:spcBef>
              <a:spcAft>
                <a:spcPts val="200"/>
              </a:spcAft>
            </a:pPr>
            <a:r>
              <a:rPr lang="en-US" sz="1200" b="1" kern="100" dirty="0">
                <a:solidFill>
                  <a:schemeClr val="tx1"/>
                </a:solidFill>
                <a:latin typeface="+mj-lt"/>
              </a:rPr>
              <a:t>Sample Application</a:t>
            </a:r>
          </a:p>
          <a:p>
            <a:pPr algn="ctr">
              <a:lnSpc>
                <a:spcPct val="90000"/>
              </a:lnSpc>
              <a:spcBef>
                <a:spcPts val="200"/>
              </a:spcBef>
              <a:spcAft>
                <a:spcPts val="200"/>
              </a:spcAft>
            </a:pPr>
            <a:endParaRPr lang="en-US" sz="1200" b="1" kern="100" dirty="0">
              <a:solidFill>
                <a:schemeClr val="tx1"/>
              </a:solidFill>
              <a:latin typeface="+mj-lt"/>
            </a:endParaRPr>
          </a:p>
        </p:txBody>
      </p:sp>
      <p:sp>
        <p:nvSpPr>
          <p:cNvPr id="9" name="Rectangle: Rounded Corners 5">
            <a:extLst>
              <a:ext uri="{FF2B5EF4-FFF2-40B4-BE49-F238E27FC236}">
                <a16:creationId xmlns:a16="http://schemas.microsoft.com/office/drawing/2014/main" id="{3E4E3FA8-5CDE-833D-172D-FF4559851A09}"/>
              </a:ext>
            </a:extLst>
          </p:cNvPr>
          <p:cNvSpPr/>
          <p:nvPr/>
        </p:nvSpPr>
        <p:spPr>
          <a:xfrm>
            <a:off x="8398698" y="2525651"/>
            <a:ext cx="1510987" cy="454295"/>
          </a:xfrm>
          <a:prstGeom prst="roundRect">
            <a:avLst>
              <a:gd name="adj" fmla="val 6058"/>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r>
              <a:rPr lang="en-US" sz="1200" kern="100" dirty="0">
                <a:solidFill>
                  <a:schemeClr val="tx1"/>
                </a:solidFill>
                <a:latin typeface="+mj-lt"/>
              </a:rPr>
              <a:t>Jaeger</a:t>
            </a:r>
          </a:p>
        </p:txBody>
      </p:sp>
      <p:sp>
        <p:nvSpPr>
          <p:cNvPr id="10" name="TextBox 9">
            <a:extLst>
              <a:ext uri="{FF2B5EF4-FFF2-40B4-BE49-F238E27FC236}">
                <a16:creationId xmlns:a16="http://schemas.microsoft.com/office/drawing/2014/main" id="{696CAFD4-E0EF-900D-D1B5-FA75E90B2884}"/>
              </a:ext>
            </a:extLst>
          </p:cNvPr>
          <p:cNvSpPr txBox="1"/>
          <p:nvPr/>
        </p:nvSpPr>
        <p:spPr>
          <a:xfrm>
            <a:off x="4002322" y="2021770"/>
            <a:ext cx="1401001" cy="293946"/>
          </a:xfrm>
          <a:prstGeom prst="rect">
            <a:avLst/>
          </a:prstGeom>
          <a:noFill/>
        </p:spPr>
        <p:txBody>
          <a:bodyPr wrap="none" lIns="0" tIns="45720" rIns="0" bIns="0" rtlCol="0">
            <a:noAutofit/>
          </a:bodyPr>
          <a:lstStyle/>
          <a:p>
            <a:pPr algn="ctr">
              <a:lnSpc>
                <a:spcPct val="114000"/>
              </a:lnSpc>
              <a:spcBef>
                <a:spcPts val="300"/>
              </a:spcBef>
              <a:spcAft>
                <a:spcPts val="300"/>
              </a:spcAft>
            </a:pPr>
            <a:r>
              <a:rPr lang="en-US" sz="1050" kern="100" dirty="0">
                <a:latin typeface="+mj-lt"/>
              </a:rPr>
              <a:t>Traces</a:t>
            </a:r>
          </a:p>
        </p:txBody>
      </p:sp>
      <p:sp>
        <p:nvSpPr>
          <p:cNvPr id="11" name="Rectangle: Rounded Corners 58">
            <a:extLst>
              <a:ext uri="{FF2B5EF4-FFF2-40B4-BE49-F238E27FC236}">
                <a16:creationId xmlns:a16="http://schemas.microsoft.com/office/drawing/2014/main" id="{C83E0CF8-61B2-96C5-2A91-36522F1CB122}"/>
              </a:ext>
            </a:extLst>
          </p:cNvPr>
          <p:cNvSpPr/>
          <p:nvPr/>
        </p:nvSpPr>
        <p:spPr>
          <a:xfrm>
            <a:off x="5030109" y="3316256"/>
            <a:ext cx="1650375" cy="719652"/>
          </a:xfrm>
          <a:prstGeom prst="roundRect">
            <a:avLst>
              <a:gd name="adj" fmla="val 6058"/>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r>
              <a:rPr lang="en-US" sz="1200" b="1" kern="100" dirty="0">
                <a:solidFill>
                  <a:schemeClr val="tx1"/>
                </a:solidFill>
                <a:latin typeface="+mj-lt"/>
              </a:rPr>
              <a:t>Collector Gateway</a:t>
            </a:r>
          </a:p>
        </p:txBody>
      </p:sp>
      <p:sp>
        <p:nvSpPr>
          <p:cNvPr id="12" name="Rectangle: Rounded Corners 60">
            <a:extLst>
              <a:ext uri="{FF2B5EF4-FFF2-40B4-BE49-F238E27FC236}">
                <a16:creationId xmlns:a16="http://schemas.microsoft.com/office/drawing/2014/main" id="{9AE49182-6156-7E5F-9C42-D1E56CEA2F61}"/>
              </a:ext>
            </a:extLst>
          </p:cNvPr>
          <p:cNvSpPr/>
          <p:nvPr/>
        </p:nvSpPr>
        <p:spPr>
          <a:xfrm>
            <a:off x="1870210" y="3849749"/>
            <a:ext cx="1589115" cy="690168"/>
          </a:xfrm>
          <a:prstGeom prst="roundRect">
            <a:avLst>
              <a:gd name="adj" fmla="val 6058"/>
            </a:avLst>
          </a:prstGeom>
          <a:solidFill>
            <a:srgbClr val="00B0F0">
              <a:alpha val="3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r>
              <a:rPr lang="en-US" sz="1200" b="1" kern="100" dirty="0">
                <a:solidFill>
                  <a:schemeClr val="tx1"/>
                </a:solidFill>
                <a:latin typeface="+mj-lt"/>
              </a:rPr>
              <a:t>BIG-IP</a:t>
            </a:r>
          </a:p>
          <a:p>
            <a:pPr algn="ctr">
              <a:lnSpc>
                <a:spcPct val="90000"/>
              </a:lnSpc>
              <a:spcBef>
                <a:spcPts val="200"/>
              </a:spcBef>
              <a:spcAft>
                <a:spcPts val="200"/>
              </a:spcAft>
            </a:pPr>
            <a:r>
              <a:rPr lang="en-US" sz="1200" b="1" kern="100" dirty="0">
                <a:solidFill>
                  <a:schemeClr val="tx1"/>
                </a:solidFill>
                <a:latin typeface="+mj-lt"/>
              </a:rPr>
              <a:t>Virtual Edition</a:t>
            </a:r>
          </a:p>
        </p:txBody>
      </p:sp>
      <p:sp>
        <p:nvSpPr>
          <p:cNvPr id="13" name="Rectangle 12">
            <a:extLst>
              <a:ext uri="{FF2B5EF4-FFF2-40B4-BE49-F238E27FC236}">
                <a16:creationId xmlns:a16="http://schemas.microsoft.com/office/drawing/2014/main" id="{82798362-2723-4904-E678-0EF054DD0DCD}"/>
              </a:ext>
            </a:extLst>
          </p:cNvPr>
          <p:cNvSpPr/>
          <p:nvPr/>
        </p:nvSpPr>
        <p:spPr>
          <a:xfrm>
            <a:off x="8269704" y="2137510"/>
            <a:ext cx="1779369" cy="33469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a:solidFill>
                <a:schemeClr val="bg1"/>
              </a:solidFill>
              <a:latin typeface="+mj-lt"/>
            </a:endParaRPr>
          </a:p>
        </p:txBody>
      </p:sp>
      <p:sp>
        <p:nvSpPr>
          <p:cNvPr id="14" name="Rectangle: Rounded Corners 8">
            <a:extLst>
              <a:ext uri="{FF2B5EF4-FFF2-40B4-BE49-F238E27FC236}">
                <a16:creationId xmlns:a16="http://schemas.microsoft.com/office/drawing/2014/main" id="{F7761D6A-515E-6B84-11C0-E239BE8D5752}"/>
              </a:ext>
            </a:extLst>
          </p:cNvPr>
          <p:cNvSpPr/>
          <p:nvPr/>
        </p:nvSpPr>
        <p:spPr>
          <a:xfrm>
            <a:off x="8398698" y="3675994"/>
            <a:ext cx="1510987" cy="492832"/>
          </a:xfrm>
          <a:prstGeom prst="roundRect">
            <a:avLst>
              <a:gd name="adj" fmla="val 6058"/>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r>
              <a:rPr lang="en-US" sz="1200" kern="100" dirty="0">
                <a:solidFill>
                  <a:schemeClr val="tx1"/>
                </a:solidFill>
                <a:latin typeface="+mj-lt"/>
              </a:rPr>
              <a:t>   Prometheus</a:t>
            </a:r>
          </a:p>
        </p:txBody>
      </p:sp>
      <p:cxnSp>
        <p:nvCxnSpPr>
          <p:cNvPr id="15" name="Connector: Elbow 22">
            <a:extLst>
              <a:ext uri="{FF2B5EF4-FFF2-40B4-BE49-F238E27FC236}">
                <a16:creationId xmlns:a16="http://schemas.microsoft.com/office/drawing/2014/main" id="{FA1EE0F0-8CDD-37B5-C8E1-8A6603574071}"/>
              </a:ext>
            </a:extLst>
          </p:cNvPr>
          <p:cNvCxnSpPr>
            <a:cxnSpLocks/>
            <a:stCxn id="9" idx="1"/>
            <a:endCxn id="6" idx="3"/>
          </p:cNvCxnSpPr>
          <p:nvPr/>
        </p:nvCxnSpPr>
        <p:spPr>
          <a:xfrm rot="10800000">
            <a:off x="3520586" y="2261243"/>
            <a:ext cx="4878113" cy="491557"/>
          </a:xfrm>
          <a:prstGeom prst="bentConnector3">
            <a:avLst>
              <a:gd name="adj1" fmla="val 50000"/>
            </a:avLst>
          </a:prstGeom>
          <a:ln w="12700">
            <a:solidFill>
              <a:srgbClr val="7030A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F57A79-B6AA-A8B4-8DD5-0F41951E3FDC}"/>
              </a:ext>
            </a:extLst>
          </p:cNvPr>
          <p:cNvSpPr txBox="1"/>
          <p:nvPr/>
        </p:nvSpPr>
        <p:spPr>
          <a:xfrm>
            <a:off x="4002323" y="2230508"/>
            <a:ext cx="1401001" cy="293946"/>
          </a:xfrm>
          <a:prstGeom prst="rect">
            <a:avLst/>
          </a:prstGeom>
          <a:noFill/>
        </p:spPr>
        <p:txBody>
          <a:bodyPr wrap="none" lIns="0" tIns="45720" rIns="0" bIns="0" rtlCol="0">
            <a:noAutofit/>
          </a:bodyPr>
          <a:lstStyle/>
          <a:p>
            <a:pPr algn="ctr">
              <a:lnSpc>
                <a:spcPct val="114000"/>
              </a:lnSpc>
              <a:spcBef>
                <a:spcPts val="300"/>
              </a:spcBef>
              <a:spcAft>
                <a:spcPts val="300"/>
              </a:spcAft>
            </a:pPr>
            <a:r>
              <a:rPr lang="en-US" sz="1050" kern="100" dirty="0">
                <a:latin typeface="+mj-lt"/>
              </a:rPr>
              <a:t>Direct delivery via OTLP</a:t>
            </a:r>
          </a:p>
        </p:txBody>
      </p:sp>
      <p:cxnSp>
        <p:nvCxnSpPr>
          <p:cNvPr id="17" name="Connector: Elbow 22">
            <a:extLst>
              <a:ext uri="{FF2B5EF4-FFF2-40B4-BE49-F238E27FC236}">
                <a16:creationId xmlns:a16="http://schemas.microsoft.com/office/drawing/2014/main" id="{ED022C4E-354A-B66D-95B6-2D6A728ADAF1}"/>
              </a:ext>
            </a:extLst>
          </p:cNvPr>
          <p:cNvCxnSpPr>
            <a:cxnSpLocks/>
            <a:stCxn id="11" idx="1"/>
            <a:endCxn id="6" idx="2"/>
          </p:cNvCxnSpPr>
          <p:nvPr/>
        </p:nvCxnSpPr>
        <p:spPr>
          <a:xfrm rot="10800000">
            <a:off x="2695399" y="2879784"/>
            <a:ext cx="2334711" cy="796299"/>
          </a:xfrm>
          <a:prstGeom prst="bentConnector2">
            <a:avLst/>
          </a:prstGeom>
          <a:ln w="12700">
            <a:solidFill>
              <a:srgbClr val="7030A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22">
            <a:extLst>
              <a:ext uri="{FF2B5EF4-FFF2-40B4-BE49-F238E27FC236}">
                <a16:creationId xmlns:a16="http://schemas.microsoft.com/office/drawing/2014/main" id="{27FF7338-A91A-F24B-65D2-164906A84F59}"/>
              </a:ext>
            </a:extLst>
          </p:cNvPr>
          <p:cNvCxnSpPr>
            <a:cxnSpLocks/>
            <a:endCxn id="11" idx="3"/>
          </p:cNvCxnSpPr>
          <p:nvPr/>
        </p:nvCxnSpPr>
        <p:spPr>
          <a:xfrm rot="10800000">
            <a:off x="6680484" y="3676083"/>
            <a:ext cx="1718214" cy="17289"/>
          </a:xfrm>
          <a:prstGeom prst="bentConnector3">
            <a:avLst>
              <a:gd name="adj1" fmla="val 50000"/>
            </a:avLst>
          </a:prstGeom>
          <a:ln w="12700">
            <a:solidFill>
              <a:srgbClr val="7030A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4CEDF5-98DB-C097-50E5-F8E45BE6F6B8}"/>
              </a:ext>
            </a:extLst>
          </p:cNvPr>
          <p:cNvSpPr txBox="1"/>
          <p:nvPr/>
        </p:nvSpPr>
        <p:spPr>
          <a:xfrm>
            <a:off x="8269703" y="2134707"/>
            <a:ext cx="1779369" cy="307777"/>
          </a:xfrm>
          <a:prstGeom prst="rect">
            <a:avLst/>
          </a:prstGeom>
          <a:noFill/>
        </p:spPr>
        <p:txBody>
          <a:bodyPr wrap="square" rtlCol="0">
            <a:spAutoFit/>
          </a:bodyPr>
          <a:lstStyle/>
          <a:p>
            <a:pPr algn="ctr"/>
            <a:r>
              <a:rPr lang="en-US" sz="1400" dirty="0"/>
              <a:t>Observability</a:t>
            </a:r>
          </a:p>
        </p:txBody>
      </p:sp>
      <p:cxnSp>
        <p:nvCxnSpPr>
          <p:cNvPr id="20" name="Connector: Elbow 22">
            <a:extLst>
              <a:ext uri="{FF2B5EF4-FFF2-40B4-BE49-F238E27FC236}">
                <a16:creationId xmlns:a16="http://schemas.microsoft.com/office/drawing/2014/main" id="{F6E82135-5FFF-0CE4-9ACE-4CEDF149BFE4}"/>
              </a:ext>
            </a:extLst>
          </p:cNvPr>
          <p:cNvCxnSpPr>
            <a:cxnSpLocks/>
            <a:endCxn id="12" idx="3"/>
          </p:cNvCxnSpPr>
          <p:nvPr/>
        </p:nvCxnSpPr>
        <p:spPr>
          <a:xfrm rot="10800000" flipV="1">
            <a:off x="3459326" y="3797721"/>
            <a:ext cx="1564643" cy="397112"/>
          </a:xfrm>
          <a:prstGeom prst="bentConnector3">
            <a:avLst>
              <a:gd name="adj1" fmla="val 50000"/>
            </a:avLst>
          </a:prstGeom>
          <a:ln w="12700">
            <a:solidFill>
              <a:srgbClr val="0070C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Connector: Elbow 22">
            <a:extLst>
              <a:ext uri="{FF2B5EF4-FFF2-40B4-BE49-F238E27FC236}">
                <a16:creationId xmlns:a16="http://schemas.microsoft.com/office/drawing/2014/main" id="{278B2867-2193-D084-B9C1-CF047DC98079}"/>
              </a:ext>
            </a:extLst>
          </p:cNvPr>
          <p:cNvCxnSpPr>
            <a:cxnSpLocks/>
            <a:stCxn id="14" idx="1"/>
          </p:cNvCxnSpPr>
          <p:nvPr/>
        </p:nvCxnSpPr>
        <p:spPr>
          <a:xfrm rot="10800000">
            <a:off x="6680484" y="3802978"/>
            <a:ext cx="1718214" cy="119432"/>
          </a:xfrm>
          <a:prstGeom prst="bentConnector3">
            <a:avLst>
              <a:gd name="adj1" fmla="val 50000"/>
            </a:avLst>
          </a:prstGeom>
          <a:ln w="12700">
            <a:solidFill>
              <a:srgbClr val="0070C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5E3066B-AAFF-0CEF-987E-DC2EC320CCF7}"/>
              </a:ext>
            </a:extLst>
          </p:cNvPr>
          <p:cNvSpPr txBox="1"/>
          <p:nvPr/>
        </p:nvSpPr>
        <p:spPr>
          <a:xfrm>
            <a:off x="2791798" y="3158356"/>
            <a:ext cx="1401001" cy="293946"/>
          </a:xfrm>
          <a:prstGeom prst="rect">
            <a:avLst/>
          </a:prstGeom>
          <a:noFill/>
        </p:spPr>
        <p:txBody>
          <a:bodyPr wrap="none" lIns="0" tIns="45720" rIns="0" bIns="0" rtlCol="0">
            <a:noAutofit/>
          </a:bodyPr>
          <a:lstStyle/>
          <a:p>
            <a:pPr algn="ctr">
              <a:lnSpc>
                <a:spcPct val="114000"/>
              </a:lnSpc>
              <a:spcBef>
                <a:spcPts val="300"/>
              </a:spcBef>
              <a:spcAft>
                <a:spcPts val="300"/>
              </a:spcAft>
            </a:pPr>
            <a:r>
              <a:rPr lang="en-US" sz="1050" kern="100" dirty="0">
                <a:latin typeface="+mj-lt"/>
              </a:rPr>
              <a:t>Traces</a:t>
            </a:r>
          </a:p>
        </p:txBody>
      </p:sp>
      <p:sp>
        <p:nvSpPr>
          <p:cNvPr id="23" name="TextBox 22">
            <a:extLst>
              <a:ext uri="{FF2B5EF4-FFF2-40B4-BE49-F238E27FC236}">
                <a16:creationId xmlns:a16="http://schemas.microsoft.com/office/drawing/2014/main" id="{884F2FC0-8C58-5847-478A-805A2DB0B11B}"/>
              </a:ext>
            </a:extLst>
          </p:cNvPr>
          <p:cNvSpPr txBox="1"/>
          <p:nvPr/>
        </p:nvSpPr>
        <p:spPr>
          <a:xfrm>
            <a:off x="2844323" y="3406412"/>
            <a:ext cx="1401001" cy="293946"/>
          </a:xfrm>
          <a:prstGeom prst="rect">
            <a:avLst/>
          </a:prstGeom>
          <a:noFill/>
        </p:spPr>
        <p:txBody>
          <a:bodyPr wrap="none" lIns="0" tIns="45720" rIns="0" bIns="0" rtlCol="0">
            <a:noAutofit/>
          </a:bodyPr>
          <a:lstStyle/>
          <a:p>
            <a:pPr algn="ctr">
              <a:lnSpc>
                <a:spcPct val="114000"/>
              </a:lnSpc>
              <a:spcBef>
                <a:spcPts val="300"/>
              </a:spcBef>
              <a:spcAft>
                <a:spcPts val="300"/>
              </a:spcAft>
            </a:pPr>
            <a:r>
              <a:rPr lang="en-US" sz="1050" kern="100" dirty="0">
                <a:latin typeface="+mj-lt"/>
              </a:rPr>
              <a:t>OTLP proxy thru Collector</a:t>
            </a:r>
          </a:p>
        </p:txBody>
      </p:sp>
      <p:sp>
        <p:nvSpPr>
          <p:cNvPr id="24" name="TextBox 23">
            <a:extLst>
              <a:ext uri="{FF2B5EF4-FFF2-40B4-BE49-F238E27FC236}">
                <a16:creationId xmlns:a16="http://schemas.microsoft.com/office/drawing/2014/main" id="{A2058236-4089-5B7B-ED60-12945C96F9B3}"/>
              </a:ext>
            </a:extLst>
          </p:cNvPr>
          <p:cNvSpPr txBox="1"/>
          <p:nvPr/>
        </p:nvSpPr>
        <p:spPr>
          <a:xfrm>
            <a:off x="3177613" y="3956536"/>
            <a:ext cx="1401001" cy="293946"/>
          </a:xfrm>
          <a:prstGeom prst="rect">
            <a:avLst/>
          </a:prstGeom>
          <a:noFill/>
        </p:spPr>
        <p:txBody>
          <a:bodyPr wrap="none" lIns="0" tIns="45720" rIns="0" bIns="0" rtlCol="0">
            <a:noAutofit/>
          </a:bodyPr>
          <a:lstStyle/>
          <a:p>
            <a:pPr algn="ctr">
              <a:lnSpc>
                <a:spcPct val="114000"/>
              </a:lnSpc>
              <a:spcBef>
                <a:spcPts val="300"/>
              </a:spcBef>
              <a:spcAft>
                <a:spcPts val="300"/>
              </a:spcAft>
            </a:pPr>
            <a:r>
              <a:rPr lang="en-US" sz="1050" kern="100" dirty="0">
                <a:latin typeface="+mj-lt"/>
              </a:rPr>
              <a:t>Metrics</a:t>
            </a:r>
          </a:p>
        </p:txBody>
      </p:sp>
      <p:sp>
        <p:nvSpPr>
          <p:cNvPr id="25" name="TextBox 24">
            <a:extLst>
              <a:ext uri="{FF2B5EF4-FFF2-40B4-BE49-F238E27FC236}">
                <a16:creationId xmlns:a16="http://schemas.microsoft.com/office/drawing/2014/main" id="{5EEFECEB-B8A3-9A7C-65A9-026C663D2E67}"/>
              </a:ext>
            </a:extLst>
          </p:cNvPr>
          <p:cNvSpPr txBox="1"/>
          <p:nvPr/>
        </p:nvSpPr>
        <p:spPr>
          <a:xfrm>
            <a:off x="7248870" y="3675994"/>
            <a:ext cx="1401001" cy="293946"/>
          </a:xfrm>
          <a:prstGeom prst="rect">
            <a:avLst/>
          </a:prstGeom>
          <a:noFill/>
        </p:spPr>
        <p:txBody>
          <a:bodyPr wrap="none" lIns="0" tIns="45720" rIns="0" bIns="0" rtlCol="0">
            <a:noAutofit/>
          </a:bodyPr>
          <a:lstStyle/>
          <a:p>
            <a:pPr algn="ctr">
              <a:lnSpc>
                <a:spcPct val="114000"/>
              </a:lnSpc>
              <a:spcBef>
                <a:spcPts val="300"/>
              </a:spcBef>
              <a:spcAft>
                <a:spcPts val="300"/>
              </a:spcAft>
            </a:pPr>
            <a:r>
              <a:rPr lang="en-US" sz="1050" kern="100" dirty="0">
                <a:latin typeface="+mj-lt"/>
              </a:rPr>
              <a:t>Metrics</a:t>
            </a:r>
          </a:p>
        </p:txBody>
      </p:sp>
      <p:sp>
        <p:nvSpPr>
          <p:cNvPr id="26" name="TextBox 25">
            <a:extLst>
              <a:ext uri="{FF2B5EF4-FFF2-40B4-BE49-F238E27FC236}">
                <a16:creationId xmlns:a16="http://schemas.microsoft.com/office/drawing/2014/main" id="{158DDDE1-E609-B975-44E2-DD7253E82A36}"/>
              </a:ext>
            </a:extLst>
          </p:cNvPr>
          <p:cNvSpPr txBox="1"/>
          <p:nvPr/>
        </p:nvSpPr>
        <p:spPr>
          <a:xfrm>
            <a:off x="7248870" y="2510554"/>
            <a:ext cx="1401001" cy="293946"/>
          </a:xfrm>
          <a:prstGeom prst="rect">
            <a:avLst/>
          </a:prstGeom>
          <a:noFill/>
        </p:spPr>
        <p:txBody>
          <a:bodyPr wrap="none" lIns="0" tIns="45720" rIns="0" bIns="0" rtlCol="0">
            <a:noAutofit/>
          </a:bodyPr>
          <a:lstStyle/>
          <a:p>
            <a:pPr algn="ctr">
              <a:lnSpc>
                <a:spcPct val="114000"/>
              </a:lnSpc>
              <a:spcBef>
                <a:spcPts val="300"/>
              </a:spcBef>
              <a:spcAft>
                <a:spcPts val="300"/>
              </a:spcAft>
            </a:pPr>
            <a:r>
              <a:rPr lang="en-US" sz="1050" kern="100" dirty="0">
                <a:latin typeface="+mj-lt"/>
              </a:rPr>
              <a:t>Traces</a:t>
            </a:r>
          </a:p>
        </p:txBody>
      </p:sp>
      <p:sp>
        <p:nvSpPr>
          <p:cNvPr id="27" name="TextBox 26">
            <a:extLst>
              <a:ext uri="{FF2B5EF4-FFF2-40B4-BE49-F238E27FC236}">
                <a16:creationId xmlns:a16="http://schemas.microsoft.com/office/drawing/2014/main" id="{2E504F7B-46E0-9986-59D4-E6D344967152}"/>
              </a:ext>
            </a:extLst>
          </p:cNvPr>
          <p:cNvSpPr txBox="1"/>
          <p:nvPr/>
        </p:nvSpPr>
        <p:spPr>
          <a:xfrm>
            <a:off x="7248870" y="2835967"/>
            <a:ext cx="1401001" cy="293946"/>
          </a:xfrm>
          <a:prstGeom prst="rect">
            <a:avLst/>
          </a:prstGeom>
          <a:noFill/>
        </p:spPr>
        <p:txBody>
          <a:bodyPr wrap="none" lIns="0" tIns="45720" rIns="0" bIns="0" rtlCol="0">
            <a:noAutofit/>
          </a:bodyPr>
          <a:lstStyle/>
          <a:p>
            <a:pPr algn="ctr">
              <a:lnSpc>
                <a:spcPct val="114000"/>
              </a:lnSpc>
              <a:spcBef>
                <a:spcPts val="300"/>
              </a:spcBef>
              <a:spcAft>
                <a:spcPts val="300"/>
              </a:spcAft>
            </a:pPr>
            <a:r>
              <a:rPr lang="en-US" sz="1050" kern="100" dirty="0">
                <a:latin typeface="+mj-lt"/>
              </a:rPr>
              <a:t>Traces</a:t>
            </a:r>
          </a:p>
        </p:txBody>
      </p:sp>
      <p:pic>
        <p:nvPicPr>
          <p:cNvPr id="28" name="Picture 2" descr="CNCF Branding | OpenTelemetry">
            <a:extLst>
              <a:ext uri="{FF2B5EF4-FFF2-40B4-BE49-F238E27FC236}">
                <a16:creationId xmlns:a16="http://schemas.microsoft.com/office/drawing/2014/main" id="{C521D9A2-8F39-D4EF-EAA3-F833B74AD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5441" y="3335787"/>
            <a:ext cx="282524" cy="28252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3B8089D-1DB3-FC0C-3B74-E67711951CC4}"/>
              </a:ext>
            </a:extLst>
          </p:cNvPr>
          <p:cNvSpPr txBox="1"/>
          <p:nvPr/>
        </p:nvSpPr>
        <p:spPr>
          <a:xfrm>
            <a:off x="3177613" y="4155787"/>
            <a:ext cx="1401001" cy="293946"/>
          </a:xfrm>
          <a:prstGeom prst="rect">
            <a:avLst/>
          </a:prstGeom>
          <a:noFill/>
        </p:spPr>
        <p:txBody>
          <a:bodyPr wrap="none" lIns="0" tIns="45720" rIns="0" bIns="0" rtlCol="0">
            <a:noAutofit/>
          </a:bodyPr>
          <a:lstStyle/>
          <a:p>
            <a:pPr algn="ctr">
              <a:lnSpc>
                <a:spcPct val="114000"/>
              </a:lnSpc>
              <a:spcBef>
                <a:spcPts val="300"/>
              </a:spcBef>
              <a:spcAft>
                <a:spcPts val="300"/>
              </a:spcAft>
            </a:pPr>
            <a:r>
              <a:rPr lang="en-US" sz="1050" kern="100" dirty="0">
                <a:latin typeface="+mj-lt"/>
              </a:rPr>
              <a:t>via OTLP</a:t>
            </a:r>
          </a:p>
        </p:txBody>
      </p:sp>
      <p:sp>
        <p:nvSpPr>
          <p:cNvPr id="30" name="Rectangle 29">
            <a:extLst>
              <a:ext uri="{FF2B5EF4-FFF2-40B4-BE49-F238E27FC236}">
                <a16:creationId xmlns:a16="http://schemas.microsoft.com/office/drawing/2014/main" id="{7B7DC775-E7C0-B4B9-B131-856C55F53682}"/>
              </a:ext>
            </a:extLst>
          </p:cNvPr>
          <p:cNvSpPr/>
          <p:nvPr/>
        </p:nvSpPr>
        <p:spPr>
          <a:xfrm>
            <a:off x="1984522" y="2007193"/>
            <a:ext cx="1430200" cy="363894"/>
          </a:xfrm>
          <a:prstGeom prst="rect">
            <a:avLst/>
          </a:prstGeom>
          <a:solidFill>
            <a:schemeClr val="bg1">
              <a:lumMod val="85000"/>
            </a:schemeClr>
          </a:solidFill>
          <a:ln>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      Python App</a:t>
            </a:r>
          </a:p>
        </p:txBody>
      </p:sp>
      <p:sp>
        <p:nvSpPr>
          <p:cNvPr id="31" name="Rectangle 30">
            <a:extLst>
              <a:ext uri="{FF2B5EF4-FFF2-40B4-BE49-F238E27FC236}">
                <a16:creationId xmlns:a16="http://schemas.microsoft.com/office/drawing/2014/main" id="{038F057E-3385-F7F2-BDBA-4C9F3EC8CEBF}"/>
              </a:ext>
            </a:extLst>
          </p:cNvPr>
          <p:cNvSpPr/>
          <p:nvPr/>
        </p:nvSpPr>
        <p:spPr>
          <a:xfrm>
            <a:off x="1975777" y="2414805"/>
            <a:ext cx="1430200" cy="363894"/>
          </a:xfrm>
          <a:prstGeom prst="rect">
            <a:avLst/>
          </a:prstGeom>
          <a:solidFill>
            <a:schemeClr val="bg1">
              <a:lumMod val="85000"/>
            </a:schemeClr>
          </a:solidFill>
          <a:ln>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        Redis database</a:t>
            </a:r>
          </a:p>
        </p:txBody>
      </p:sp>
      <p:pic>
        <p:nvPicPr>
          <p:cNvPr id="32" name="Graphic 31">
            <a:extLst>
              <a:ext uri="{FF2B5EF4-FFF2-40B4-BE49-F238E27FC236}">
                <a16:creationId xmlns:a16="http://schemas.microsoft.com/office/drawing/2014/main" id="{5259A575-29A5-0189-02D5-876FA561AB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76126" y="3871448"/>
            <a:ext cx="232061" cy="232061"/>
          </a:xfrm>
          <a:prstGeom prst="rect">
            <a:avLst/>
          </a:prstGeom>
        </p:spPr>
      </p:pic>
      <p:pic>
        <p:nvPicPr>
          <p:cNvPr id="33" name="Picture 4" descr="Redis icon - Free download on Iconfinder">
            <a:extLst>
              <a:ext uri="{FF2B5EF4-FFF2-40B4-BE49-F238E27FC236}">
                <a16:creationId xmlns:a16="http://schemas.microsoft.com/office/drawing/2014/main" id="{D225AB89-AA14-1E27-BEBA-2041128724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9807" y="2422973"/>
            <a:ext cx="288731" cy="2887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Python icon - Free download on Iconfinder">
            <a:extLst>
              <a:ext uri="{FF2B5EF4-FFF2-40B4-BE49-F238E27FC236}">
                <a16:creationId xmlns:a16="http://schemas.microsoft.com/office/drawing/2014/main" id="{1502EF65-23BD-C2BB-17A2-A3914988B7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9807" y="2049090"/>
            <a:ext cx="292946" cy="2929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NCF Branding | Jaeger">
            <a:extLst>
              <a:ext uri="{FF2B5EF4-FFF2-40B4-BE49-F238E27FC236}">
                <a16:creationId xmlns:a16="http://schemas.microsoft.com/office/drawing/2014/main" id="{2F7AC28D-9E7F-3FC3-81CC-02D3D77D97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4504" y="2558130"/>
            <a:ext cx="366111" cy="36611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a:extLst>
              <a:ext uri="{FF2B5EF4-FFF2-40B4-BE49-F238E27FC236}">
                <a16:creationId xmlns:a16="http://schemas.microsoft.com/office/drawing/2014/main" id="{7678FEA2-F56C-0731-967A-C0DF0969F2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67292" y="3797721"/>
            <a:ext cx="280534" cy="27808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Rounded Corners 60">
            <a:extLst>
              <a:ext uri="{FF2B5EF4-FFF2-40B4-BE49-F238E27FC236}">
                <a16:creationId xmlns:a16="http://schemas.microsoft.com/office/drawing/2014/main" id="{8F708C65-F9BF-3A0B-7DFA-124248DD0566}"/>
              </a:ext>
            </a:extLst>
          </p:cNvPr>
          <p:cNvSpPr/>
          <p:nvPr/>
        </p:nvSpPr>
        <p:spPr>
          <a:xfrm>
            <a:off x="1870210" y="4819856"/>
            <a:ext cx="1589115" cy="690168"/>
          </a:xfrm>
          <a:prstGeom prst="roundRect">
            <a:avLst>
              <a:gd name="adj" fmla="val 6058"/>
            </a:avLst>
          </a:prstGeom>
          <a:solidFill>
            <a:srgbClr val="00B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r>
              <a:rPr lang="en-US" sz="1200" b="1" kern="100" dirty="0">
                <a:solidFill>
                  <a:schemeClr val="tx1"/>
                </a:solidFill>
                <a:latin typeface="+mj-lt"/>
              </a:rPr>
              <a:t>BIG-IP Next</a:t>
            </a:r>
          </a:p>
        </p:txBody>
      </p:sp>
      <p:pic>
        <p:nvPicPr>
          <p:cNvPr id="38" name="Graphic 37">
            <a:extLst>
              <a:ext uri="{FF2B5EF4-FFF2-40B4-BE49-F238E27FC236}">
                <a16:creationId xmlns:a16="http://schemas.microsoft.com/office/drawing/2014/main" id="{7CDF29D6-CBBE-52A1-127F-AACA918B22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76126" y="4841555"/>
            <a:ext cx="232061" cy="232061"/>
          </a:xfrm>
          <a:prstGeom prst="rect">
            <a:avLst/>
          </a:prstGeom>
        </p:spPr>
      </p:pic>
      <p:cxnSp>
        <p:nvCxnSpPr>
          <p:cNvPr id="39" name="Connector: Elbow 22">
            <a:extLst>
              <a:ext uri="{FF2B5EF4-FFF2-40B4-BE49-F238E27FC236}">
                <a16:creationId xmlns:a16="http://schemas.microsoft.com/office/drawing/2014/main" id="{3CA815C7-3EA2-7C49-CF3E-3DE0D900477F}"/>
              </a:ext>
            </a:extLst>
          </p:cNvPr>
          <p:cNvCxnSpPr>
            <a:cxnSpLocks/>
            <a:stCxn id="11" idx="2"/>
            <a:endCxn id="37" idx="3"/>
          </p:cNvCxnSpPr>
          <p:nvPr/>
        </p:nvCxnSpPr>
        <p:spPr>
          <a:xfrm rot="5400000">
            <a:off x="4092795" y="3402438"/>
            <a:ext cx="1129032" cy="2395972"/>
          </a:xfrm>
          <a:prstGeom prst="bentConnector2">
            <a:avLst/>
          </a:prstGeom>
          <a:ln w="12700">
            <a:solidFill>
              <a:srgbClr val="00B05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58D26A3-4029-01CA-6F3D-EC9398FA6F19}"/>
              </a:ext>
            </a:extLst>
          </p:cNvPr>
          <p:cNvSpPr txBox="1"/>
          <p:nvPr/>
        </p:nvSpPr>
        <p:spPr>
          <a:xfrm>
            <a:off x="3541146" y="4905162"/>
            <a:ext cx="1401001" cy="293946"/>
          </a:xfrm>
          <a:prstGeom prst="rect">
            <a:avLst/>
          </a:prstGeom>
          <a:noFill/>
        </p:spPr>
        <p:txBody>
          <a:bodyPr wrap="none" lIns="0" tIns="45720" rIns="0" bIns="0" rtlCol="0">
            <a:noAutofit/>
          </a:bodyPr>
          <a:lstStyle/>
          <a:p>
            <a:pPr algn="ctr">
              <a:lnSpc>
                <a:spcPct val="114000"/>
              </a:lnSpc>
              <a:spcBef>
                <a:spcPts val="300"/>
              </a:spcBef>
              <a:spcAft>
                <a:spcPts val="300"/>
              </a:spcAft>
            </a:pPr>
            <a:r>
              <a:rPr lang="en-US" sz="1050" kern="100" dirty="0">
                <a:latin typeface="+mj-lt"/>
              </a:rPr>
              <a:t>Logs</a:t>
            </a:r>
          </a:p>
        </p:txBody>
      </p:sp>
      <p:sp>
        <p:nvSpPr>
          <p:cNvPr id="41" name="TextBox 40">
            <a:extLst>
              <a:ext uri="{FF2B5EF4-FFF2-40B4-BE49-F238E27FC236}">
                <a16:creationId xmlns:a16="http://schemas.microsoft.com/office/drawing/2014/main" id="{CA5C4B45-88C6-DFA1-54AF-588D19907D44}"/>
              </a:ext>
            </a:extLst>
          </p:cNvPr>
          <p:cNvSpPr txBox="1"/>
          <p:nvPr/>
        </p:nvSpPr>
        <p:spPr>
          <a:xfrm>
            <a:off x="3528284" y="5190509"/>
            <a:ext cx="1401001" cy="293946"/>
          </a:xfrm>
          <a:prstGeom prst="rect">
            <a:avLst/>
          </a:prstGeom>
          <a:noFill/>
        </p:spPr>
        <p:txBody>
          <a:bodyPr wrap="none" lIns="0" tIns="45720" rIns="0" bIns="0" rtlCol="0">
            <a:noAutofit/>
          </a:bodyPr>
          <a:lstStyle/>
          <a:p>
            <a:pPr algn="ctr">
              <a:lnSpc>
                <a:spcPct val="114000"/>
              </a:lnSpc>
              <a:spcBef>
                <a:spcPts val="300"/>
              </a:spcBef>
              <a:spcAft>
                <a:spcPts val="300"/>
              </a:spcAft>
            </a:pPr>
            <a:r>
              <a:rPr lang="en-US" sz="1050" kern="100" dirty="0">
                <a:latin typeface="+mj-lt"/>
              </a:rPr>
              <a:t>via OTLP</a:t>
            </a:r>
          </a:p>
        </p:txBody>
      </p:sp>
      <p:cxnSp>
        <p:nvCxnSpPr>
          <p:cNvPr id="42" name="Connector: Elbow 22">
            <a:extLst>
              <a:ext uri="{FF2B5EF4-FFF2-40B4-BE49-F238E27FC236}">
                <a16:creationId xmlns:a16="http://schemas.microsoft.com/office/drawing/2014/main" id="{69E1CD52-082F-1E0E-D242-DF4727170E2C}"/>
              </a:ext>
            </a:extLst>
          </p:cNvPr>
          <p:cNvCxnSpPr>
            <a:cxnSpLocks/>
            <a:stCxn id="44" idx="1"/>
          </p:cNvCxnSpPr>
          <p:nvPr/>
        </p:nvCxnSpPr>
        <p:spPr>
          <a:xfrm rot="10800000">
            <a:off x="6680487" y="3936769"/>
            <a:ext cx="1769873" cy="1184262"/>
          </a:xfrm>
          <a:prstGeom prst="bentConnector3">
            <a:avLst>
              <a:gd name="adj1" fmla="val 58611"/>
            </a:avLst>
          </a:prstGeom>
          <a:ln w="12700">
            <a:solidFill>
              <a:srgbClr val="00B05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43" name="Rectangle: Rounded Corners 8">
            <a:extLst>
              <a:ext uri="{FF2B5EF4-FFF2-40B4-BE49-F238E27FC236}">
                <a16:creationId xmlns:a16="http://schemas.microsoft.com/office/drawing/2014/main" id="{9AF01ACD-026F-8478-7F52-86B754BCFFDD}"/>
              </a:ext>
            </a:extLst>
          </p:cNvPr>
          <p:cNvSpPr/>
          <p:nvPr/>
        </p:nvSpPr>
        <p:spPr>
          <a:xfrm>
            <a:off x="8424504" y="4864874"/>
            <a:ext cx="1510987" cy="492832"/>
          </a:xfrm>
          <a:prstGeom prst="roundRect">
            <a:avLst>
              <a:gd name="adj" fmla="val 6058"/>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r>
              <a:rPr lang="en-US" sz="1200" kern="100" dirty="0">
                <a:solidFill>
                  <a:schemeClr val="tx1"/>
                </a:solidFill>
                <a:latin typeface="+mj-lt"/>
              </a:rPr>
              <a:t>   Splunk</a:t>
            </a:r>
          </a:p>
        </p:txBody>
      </p:sp>
      <p:pic>
        <p:nvPicPr>
          <p:cNvPr id="44" name="Picture 6" descr="Splunk Integration with SpringBoot — Part 1 | by Amar Balu | The Fresh  Writes | Medium">
            <a:extLst>
              <a:ext uri="{FF2B5EF4-FFF2-40B4-BE49-F238E27FC236}">
                <a16:creationId xmlns:a16="http://schemas.microsoft.com/office/drawing/2014/main" id="{53E6B405-76CE-E31F-4489-10CF525200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0359" y="4916098"/>
            <a:ext cx="409866" cy="409866"/>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D6E57224-46BA-D95D-4F07-80C5153668BF}"/>
              </a:ext>
            </a:extLst>
          </p:cNvPr>
          <p:cNvSpPr txBox="1"/>
          <p:nvPr/>
        </p:nvSpPr>
        <p:spPr>
          <a:xfrm>
            <a:off x="7248870" y="4880001"/>
            <a:ext cx="1401001" cy="293946"/>
          </a:xfrm>
          <a:prstGeom prst="rect">
            <a:avLst/>
          </a:prstGeom>
          <a:noFill/>
        </p:spPr>
        <p:txBody>
          <a:bodyPr wrap="none" lIns="0" tIns="45720" rIns="0" bIns="0" rtlCol="0">
            <a:noAutofit/>
          </a:bodyPr>
          <a:lstStyle/>
          <a:p>
            <a:pPr algn="ctr">
              <a:lnSpc>
                <a:spcPct val="114000"/>
              </a:lnSpc>
              <a:spcBef>
                <a:spcPts val="300"/>
              </a:spcBef>
              <a:spcAft>
                <a:spcPts val="300"/>
              </a:spcAft>
            </a:pPr>
            <a:r>
              <a:rPr lang="en-US" sz="1050" kern="100" dirty="0">
                <a:latin typeface="+mj-lt"/>
              </a:rPr>
              <a:t>Logs</a:t>
            </a:r>
          </a:p>
        </p:txBody>
      </p:sp>
    </p:spTree>
    <p:extLst>
      <p:ext uri="{BB962C8B-B14F-4D97-AF65-F5344CB8AC3E}">
        <p14:creationId xmlns:p14="http://schemas.microsoft.com/office/powerpoint/2010/main" val="3368354978"/>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D62E25-D3AA-42FD-5611-14A6623FFE1D}"/>
              </a:ext>
            </a:extLst>
          </p:cNvPr>
          <p:cNvSpPr>
            <a:spLocks noGrp="1"/>
          </p:cNvSpPr>
          <p:nvPr>
            <p:ph type="title"/>
          </p:nvPr>
        </p:nvSpPr>
        <p:spPr>
          <a:xfrm>
            <a:off x="457200" y="240383"/>
            <a:ext cx="11274552" cy="466344"/>
          </a:xfrm>
        </p:spPr>
        <p:txBody>
          <a:bodyPr/>
          <a:lstStyle/>
          <a:p>
            <a:r>
              <a:rPr lang="en-US" dirty="0"/>
              <a:t>Helpful Links</a:t>
            </a:r>
          </a:p>
        </p:txBody>
      </p:sp>
      <p:sp>
        <p:nvSpPr>
          <p:cNvPr id="2" name="TextBox 1">
            <a:extLst>
              <a:ext uri="{FF2B5EF4-FFF2-40B4-BE49-F238E27FC236}">
                <a16:creationId xmlns:a16="http://schemas.microsoft.com/office/drawing/2014/main" id="{ACDEBDAF-5853-A295-658E-5953968BD634}"/>
              </a:ext>
            </a:extLst>
          </p:cNvPr>
          <p:cNvSpPr txBox="1"/>
          <p:nvPr/>
        </p:nvSpPr>
        <p:spPr>
          <a:xfrm>
            <a:off x="609600" y="1736271"/>
            <a:ext cx="10395857" cy="1377043"/>
          </a:xfrm>
          <a:prstGeom prst="rect">
            <a:avLst/>
          </a:prstGeom>
          <a:noFill/>
        </p:spPr>
        <p:txBody>
          <a:bodyPr wrap="square" lIns="0" tIns="45720" rIns="0" bIns="0" rtlCol="0">
            <a:noAutofit/>
          </a:bodyPr>
          <a:lstStyle/>
          <a:p>
            <a:pPr marL="285750" indent="-285750" algn="l">
              <a:lnSpc>
                <a:spcPct val="114000"/>
              </a:lnSpc>
              <a:spcBef>
                <a:spcPts val="300"/>
              </a:spcBef>
              <a:spcAft>
                <a:spcPts val="300"/>
              </a:spcAft>
              <a:buFont typeface="Arial" panose="020B0604020202020204" pitchFamily="34" charset="0"/>
              <a:buChar char="•"/>
            </a:pPr>
            <a:r>
              <a:rPr lang="en-US" kern="100" dirty="0">
                <a:latin typeface="+mj-lt"/>
              </a:rPr>
              <a:t>Open Telemetry Documentation - </a:t>
            </a:r>
            <a:r>
              <a:rPr lang="en-US" sz="1600" kern="100" dirty="0">
                <a:latin typeface="+mj-lt"/>
                <a:hlinkClick r:id="rId3"/>
              </a:rPr>
              <a:t>https://opentelemetry.io/docs/</a:t>
            </a:r>
          </a:p>
          <a:p>
            <a:pPr marL="285750" indent="-285750" algn="l">
              <a:lnSpc>
                <a:spcPct val="114000"/>
              </a:lnSpc>
              <a:spcBef>
                <a:spcPts val="300"/>
              </a:spcBef>
              <a:spcAft>
                <a:spcPts val="300"/>
              </a:spcAft>
              <a:buFont typeface="Arial" panose="020B0604020202020204" pitchFamily="34" charset="0"/>
              <a:buChar char="•"/>
            </a:pPr>
            <a:r>
              <a:rPr lang="en-US" kern="100" dirty="0">
                <a:latin typeface="+mj-lt"/>
              </a:rPr>
              <a:t>OTEL Collector - </a:t>
            </a:r>
            <a:r>
              <a:rPr lang="en-US" sz="1600" kern="100" dirty="0">
                <a:latin typeface="+mj-lt"/>
                <a:hlinkClick r:id="rId4"/>
              </a:rPr>
              <a:t>https://opentelemetry.io/docs/collector/</a:t>
            </a:r>
            <a:endParaRPr lang="en-US" sz="1600" kern="100" dirty="0">
              <a:latin typeface="+mj-lt"/>
              <a:hlinkClick r:id="rId3"/>
            </a:endParaRPr>
          </a:p>
          <a:p>
            <a:pPr marL="285750" indent="-285750" algn="l">
              <a:lnSpc>
                <a:spcPct val="114000"/>
              </a:lnSpc>
              <a:spcBef>
                <a:spcPts val="300"/>
              </a:spcBef>
              <a:spcAft>
                <a:spcPts val="300"/>
              </a:spcAft>
              <a:buFont typeface="Arial" panose="020B0604020202020204" pitchFamily="34" charset="0"/>
              <a:buChar char="•"/>
            </a:pPr>
            <a:r>
              <a:rPr lang="en-US" kern="100" dirty="0">
                <a:latin typeface="+mj-lt"/>
              </a:rPr>
              <a:t>Collector Contrib GitHub Repo - </a:t>
            </a:r>
            <a:r>
              <a:rPr lang="en-US" sz="1600" kern="100" dirty="0">
                <a:latin typeface="+mj-lt"/>
                <a:hlinkClick r:id="rId5"/>
              </a:rPr>
              <a:t>https://github.com/open-telemetry/opentelemetry-collector-contrib</a:t>
            </a:r>
            <a:endParaRPr lang="en-US" sz="1600" kern="100" dirty="0">
              <a:latin typeface="+mj-lt"/>
            </a:endParaRPr>
          </a:p>
          <a:p>
            <a:pPr marL="285750" indent="-285750" algn="l">
              <a:lnSpc>
                <a:spcPct val="114000"/>
              </a:lnSpc>
              <a:spcBef>
                <a:spcPts val="300"/>
              </a:spcBef>
              <a:spcAft>
                <a:spcPts val="300"/>
              </a:spcAft>
              <a:buFont typeface="Arial" panose="020B0604020202020204" pitchFamily="34" charset="0"/>
              <a:buChar char="•"/>
            </a:pPr>
            <a:endParaRPr lang="en-US" sz="1600" kern="100" dirty="0">
              <a:latin typeface="+mj-lt"/>
            </a:endParaRPr>
          </a:p>
          <a:p>
            <a:pPr marL="285750" indent="-285750" algn="l">
              <a:lnSpc>
                <a:spcPct val="114000"/>
              </a:lnSpc>
              <a:spcBef>
                <a:spcPts val="300"/>
              </a:spcBef>
              <a:spcAft>
                <a:spcPts val="300"/>
              </a:spcAft>
              <a:buFont typeface="Arial" panose="020B0604020202020204" pitchFamily="34" charset="0"/>
              <a:buChar char="•"/>
            </a:pPr>
            <a:endParaRPr lang="en-US" sz="1600" kern="100" dirty="0">
              <a:latin typeface="+mj-lt"/>
            </a:endParaRPr>
          </a:p>
        </p:txBody>
      </p:sp>
      <p:sp>
        <p:nvSpPr>
          <p:cNvPr id="5" name="Title 2">
            <a:extLst>
              <a:ext uri="{FF2B5EF4-FFF2-40B4-BE49-F238E27FC236}">
                <a16:creationId xmlns:a16="http://schemas.microsoft.com/office/drawing/2014/main" id="{A1D1F293-ECEB-A300-7FAA-A136771E71F9}"/>
              </a:ext>
            </a:extLst>
          </p:cNvPr>
          <p:cNvSpPr txBox="1">
            <a:spLocks/>
          </p:cNvSpPr>
          <p:nvPr/>
        </p:nvSpPr>
        <p:spPr bwMode="gray">
          <a:xfrm>
            <a:off x="609600" y="1351570"/>
            <a:ext cx="11274552" cy="466344"/>
          </a:xfrm>
          <a:prstGeom prst="rect">
            <a:avLst/>
          </a:prstGeom>
        </p:spPr>
        <p:txBody>
          <a:bodyPr vert="horz" lIns="0" tIns="0" rIns="0" bIns="0" rtlCol="0" anchor="t">
            <a:noAutofit/>
          </a:bodyPr>
          <a:lst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a:lstStyle>
          <a:p>
            <a:r>
              <a:rPr lang="en-US" sz="2400" dirty="0"/>
              <a:t>Open Telemetry</a:t>
            </a:r>
          </a:p>
        </p:txBody>
      </p:sp>
      <p:sp>
        <p:nvSpPr>
          <p:cNvPr id="6" name="TextBox 5">
            <a:extLst>
              <a:ext uri="{FF2B5EF4-FFF2-40B4-BE49-F238E27FC236}">
                <a16:creationId xmlns:a16="http://schemas.microsoft.com/office/drawing/2014/main" id="{04A5C64C-22CF-9E9E-5CBD-57AC28A186B7}"/>
              </a:ext>
            </a:extLst>
          </p:cNvPr>
          <p:cNvSpPr txBox="1"/>
          <p:nvPr/>
        </p:nvSpPr>
        <p:spPr>
          <a:xfrm>
            <a:off x="609599" y="3831771"/>
            <a:ext cx="11767458" cy="2623458"/>
          </a:xfrm>
          <a:prstGeom prst="rect">
            <a:avLst/>
          </a:prstGeom>
          <a:noFill/>
        </p:spPr>
        <p:txBody>
          <a:bodyPr wrap="square" lIns="0" tIns="45720" rIns="0" bIns="0" rtlCol="0">
            <a:noAutofit/>
          </a:bodyPr>
          <a:lstStyle/>
          <a:p>
            <a:pPr marL="285750" indent="-285750" algn="l">
              <a:lnSpc>
                <a:spcPct val="114000"/>
              </a:lnSpc>
              <a:spcBef>
                <a:spcPts val="300"/>
              </a:spcBef>
              <a:spcAft>
                <a:spcPts val="300"/>
              </a:spcAft>
              <a:buFont typeface="Arial" panose="020B0604020202020204" pitchFamily="34" charset="0"/>
              <a:buChar char="•"/>
            </a:pPr>
            <a:r>
              <a:rPr lang="en-US" kern="100" dirty="0">
                <a:latin typeface="+mj-lt"/>
              </a:rPr>
              <a:t>F5 Telemetry Streaming - </a:t>
            </a:r>
            <a:r>
              <a:rPr lang="en-US" sz="1600" kern="100" dirty="0">
                <a:latin typeface="+mj-lt"/>
                <a:hlinkClick r:id="rId6"/>
              </a:rPr>
              <a:t>https://clouddocs.f5.com/products/extensions/f5-telemetry-streaming/latest/</a:t>
            </a:r>
            <a:endParaRPr lang="en-US" sz="1600" kern="100" dirty="0">
              <a:latin typeface="+mj-lt"/>
            </a:endParaRPr>
          </a:p>
          <a:p>
            <a:pPr marL="285750" indent="-285750">
              <a:lnSpc>
                <a:spcPct val="114000"/>
              </a:lnSpc>
              <a:spcBef>
                <a:spcPts val="300"/>
              </a:spcBef>
              <a:spcAft>
                <a:spcPts val="300"/>
              </a:spcAft>
              <a:buFont typeface="Arial" panose="020B0604020202020204" pitchFamily="34" charset="0"/>
              <a:buChar char="•"/>
            </a:pPr>
            <a:r>
              <a:rPr lang="en-US" kern="100" dirty="0">
                <a:latin typeface="+mj-lt"/>
              </a:rPr>
              <a:t>F5 </a:t>
            </a:r>
            <a:r>
              <a:rPr lang="en-US" b="0" i="0" dirty="0">
                <a:solidFill>
                  <a:srgbClr val="000000"/>
                </a:solidFill>
                <a:effectLst/>
                <a:highlight>
                  <a:srgbClr val="FFFFFF"/>
                </a:highlight>
                <a:latin typeface="+mj-lt"/>
              </a:rPr>
              <a:t>Application Services 3 Extension </a:t>
            </a:r>
            <a:r>
              <a:rPr lang="en-US" kern="100" dirty="0">
                <a:latin typeface="+mj-lt"/>
              </a:rPr>
              <a:t>- </a:t>
            </a:r>
            <a:r>
              <a:rPr lang="en-US" sz="1600" kern="100" dirty="0">
                <a:latin typeface="+mj-lt"/>
                <a:hlinkClick r:id="rId7"/>
              </a:rPr>
              <a:t>https://clouddocs.f5.com/products/extensions/f5-appsvcs-extension/latest/</a:t>
            </a:r>
            <a:endParaRPr lang="en-US" sz="1600" kern="100" dirty="0">
              <a:latin typeface="+mj-lt"/>
            </a:endParaRPr>
          </a:p>
          <a:p>
            <a:pPr marL="285750" indent="-285750">
              <a:lnSpc>
                <a:spcPct val="114000"/>
              </a:lnSpc>
              <a:spcBef>
                <a:spcPts val="300"/>
              </a:spcBef>
              <a:spcAft>
                <a:spcPts val="300"/>
              </a:spcAft>
              <a:buFont typeface="Arial" panose="020B0604020202020204" pitchFamily="34" charset="0"/>
              <a:buChar char="•"/>
            </a:pPr>
            <a:r>
              <a:rPr lang="en-US" kern="100" dirty="0">
                <a:latin typeface="+mj-lt"/>
              </a:rPr>
              <a:t>F5 BIG-IP Next Documentation – </a:t>
            </a:r>
            <a:r>
              <a:rPr lang="en-US" sz="1600" kern="100" dirty="0">
                <a:latin typeface="+mj-lt"/>
                <a:hlinkClick r:id="rId8"/>
              </a:rPr>
              <a:t>https://clouddocs.f5.com/bigip-next/latest/ </a:t>
            </a:r>
            <a:endParaRPr lang="en-US" sz="1600" kern="100" dirty="0">
              <a:latin typeface="+mj-lt"/>
            </a:endParaRPr>
          </a:p>
          <a:p>
            <a:pPr marL="285750" indent="-285750">
              <a:lnSpc>
                <a:spcPct val="114000"/>
              </a:lnSpc>
              <a:spcBef>
                <a:spcPts val="300"/>
              </a:spcBef>
              <a:spcAft>
                <a:spcPts val="300"/>
              </a:spcAft>
              <a:buFont typeface="Arial" panose="020B0604020202020204" pitchFamily="34" charset="0"/>
              <a:buChar char="•"/>
            </a:pPr>
            <a:r>
              <a:rPr lang="en-US" kern="100" dirty="0">
                <a:latin typeface="+mj-lt"/>
              </a:rPr>
              <a:t>BIG-IP Next Remote Logging - </a:t>
            </a:r>
            <a:r>
              <a:rPr lang="en-US" sz="1600" kern="100" dirty="0">
                <a:latin typeface="+mj-lt"/>
                <a:hlinkClick r:id="rId9"/>
              </a:rPr>
              <a:t>https://clouddocs.f5.com/bigip-next/latest/support/cm_how_to_remote_logging_gui.html</a:t>
            </a:r>
            <a:endParaRPr lang="en-US" sz="1600" kern="100" dirty="0">
              <a:latin typeface="+mj-lt"/>
            </a:endParaRPr>
          </a:p>
          <a:p>
            <a:pPr marL="285750" indent="-285750" algn="l">
              <a:lnSpc>
                <a:spcPct val="114000"/>
              </a:lnSpc>
              <a:spcBef>
                <a:spcPts val="300"/>
              </a:spcBef>
              <a:spcAft>
                <a:spcPts val="300"/>
              </a:spcAft>
              <a:buFont typeface="Arial" panose="020B0604020202020204" pitchFamily="34" charset="0"/>
              <a:buChar char="•"/>
            </a:pPr>
            <a:endParaRPr lang="en-US" sz="1600" kern="100" dirty="0">
              <a:latin typeface="+mj-lt"/>
            </a:endParaRPr>
          </a:p>
        </p:txBody>
      </p:sp>
      <p:sp>
        <p:nvSpPr>
          <p:cNvPr id="7" name="Title 2">
            <a:extLst>
              <a:ext uri="{FF2B5EF4-FFF2-40B4-BE49-F238E27FC236}">
                <a16:creationId xmlns:a16="http://schemas.microsoft.com/office/drawing/2014/main" id="{8989B311-1318-150E-8F22-997EF8605CDE}"/>
              </a:ext>
            </a:extLst>
          </p:cNvPr>
          <p:cNvSpPr txBox="1">
            <a:spLocks/>
          </p:cNvSpPr>
          <p:nvPr/>
        </p:nvSpPr>
        <p:spPr bwMode="gray">
          <a:xfrm>
            <a:off x="609600" y="3447070"/>
            <a:ext cx="11274552" cy="466344"/>
          </a:xfrm>
          <a:prstGeom prst="rect">
            <a:avLst/>
          </a:prstGeom>
        </p:spPr>
        <p:txBody>
          <a:bodyPr vert="horz" lIns="0" tIns="0" rIns="0" bIns="0" rtlCol="0" anchor="t">
            <a:noAutofit/>
          </a:bodyPr>
          <a:lst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a:lstStyle>
          <a:p>
            <a:r>
              <a:rPr lang="en-US" sz="2400" dirty="0"/>
              <a:t>F5 Portfolio</a:t>
            </a:r>
          </a:p>
        </p:txBody>
      </p:sp>
    </p:spTree>
    <p:extLst>
      <p:ext uri="{BB962C8B-B14F-4D97-AF65-F5344CB8AC3E}">
        <p14:creationId xmlns:p14="http://schemas.microsoft.com/office/powerpoint/2010/main" val="2133949891"/>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86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B7A5F-F3E3-68B0-1D4F-28B6561AD03E}"/>
              </a:ext>
            </a:extLst>
          </p:cNvPr>
          <p:cNvSpPr>
            <a:spLocks noGrp="1"/>
          </p:cNvSpPr>
          <p:nvPr>
            <p:ph type="title"/>
          </p:nvPr>
        </p:nvSpPr>
        <p:spPr>
          <a:xfrm>
            <a:off x="618068" y="457200"/>
            <a:ext cx="11274552" cy="758952"/>
          </a:xfrm>
        </p:spPr>
        <p:txBody>
          <a:bodyPr/>
          <a:lstStyle/>
          <a:p>
            <a:r>
              <a:rPr lang="en-US" dirty="0">
                <a:solidFill>
                  <a:schemeClr val="bg1"/>
                </a:solidFill>
              </a:rPr>
              <a:t>Our Team</a:t>
            </a:r>
          </a:p>
        </p:txBody>
      </p:sp>
      <p:grpSp>
        <p:nvGrpSpPr>
          <p:cNvPr id="12" name="Group 11">
            <a:extLst>
              <a:ext uri="{FF2B5EF4-FFF2-40B4-BE49-F238E27FC236}">
                <a16:creationId xmlns:a16="http://schemas.microsoft.com/office/drawing/2014/main" id="{BFD0A684-F35B-AAC2-96EE-0EFBB4794709}"/>
              </a:ext>
            </a:extLst>
          </p:cNvPr>
          <p:cNvGrpSpPr/>
          <p:nvPr/>
        </p:nvGrpSpPr>
        <p:grpSpPr>
          <a:xfrm>
            <a:off x="1688819" y="2237470"/>
            <a:ext cx="9152574" cy="2722441"/>
            <a:chOff x="-2435348" y="1644018"/>
            <a:chExt cx="8630184" cy="3071709"/>
          </a:xfrm>
        </p:grpSpPr>
        <p:sp>
          <p:nvSpPr>
            <p:cNvPr id="9" name="TextBox 8">
              <a:extLst>
                <a:ext uri="{FF2B5EF4-FFF2-40B4-BE49-F238E27FC236}">
                  <a16:creationId xmlns:a16="http://schemas.microsoft.com/office/drawing/2014/main" id="{F970E8B4-D14C-BADB-5E0D-5AA4090A05B0}"/>
                </a:ext>
              </a:extLst>
            </p:cNvPr>
            <p:cNvSpPr txBox="1"/>
            <p:nvPr/>
          </p:nvSpPr>
          <p:spPr>
            <a:xfrm>
              <a:off x="733592" y="3808124"/>
              <a:ext cx="2451761" cy="600163"/>
            </a:xfrm>
            <a:prstGeom prst="rect">
              <a:avLst/>
            </a:prstGeom>
            <a:noFill/>
          </p:spPr>
          <p:txBody>
            <a:bodyPr wrap="square">
              <a:spAutoFit/>
            </a:bodyPr>
            <a:lstStyle>
              <a:defPPr>
                <a:defRPr lang="en-US"/>
              </a:defPPr>
              <a:lvl1pPr>
                <a:spcAft>
                  <a:spcPts val="600"/>
                </a:spcAft>
                <a:buClr>
                  <a:srgbClr val="000000"/>
                </a:buClr>
                <a:buSzPts val="800"/>
                <a:defRPr sz="1600" b="1">
                  <a:solidFill>
                    <a:schemeClr val="bg1"/>
                  </a:solidFill>
                  <a:latin typeface="Arial"/>
                  <a:ea typeface="Arial"/>
                  <a:cs typeface="Arial"/>
                </a:defRPr>
              </a:lvl1pPr>
            </a:lstStyle>
            <a:p>
              <a:pPr marL="0" marR="0" lvl="0" indent="0" algn="l" defTabSz="914400" rtl="0" eaLnBrk="1" fontAlgn="auto" latinLnBrk="0" hangingPunct="1">
                <a:lnSpc>
                  <a:spcPct val="100000"/>
                </a:lnSpc>
                <a:spcBef>
                  <a:spcPts val="0"/>
                </a:spcBef>
                <a:spcAft>
                  <a:spcPts val="600"/>
                </a:spcAft>
                <a:buClr>
                  <a:srgbClr val="000000"/>
                </a:buClr>
                <a:buSzPts val="800"/>
                <a:buFontTx/>
                <a:buNone/>
                <a:tabLst/>
                <a:defRPr/>
              </a:pPr>
              <a:r>
                <a:rPr kumimoji="0" lang="en-US" sz="1600" b="1" i="0" u="none" strike="noStrike" kern="1200" cap="none" spc="0" normalizeH="0" baseline="0" noProof="0" dirty="0">
                  <a:ln>
                    <a:noFill/>
                  </a:ln>
                  <a:solidFill>
                    <a:prstClr val="white"/>
                  </a:solidFill>
                  <a:effectLst/>
                  <a:uLnTx/>
                  <a:uFillTx/>
                  <a:latin typeface="Arial"/>
                  <a:cs typeface="Arial"/>
                  <a:sym typeface="Arial"/>
                </a:rPr>
                <a:t>Sanjay Shitole</a:t>
              </a:r>
            </a:p>
            <a:p>
              <a:pPr marL="0" marR="0" lvl="0" indent="0" algn="l" defTabSz="914400" rtl="0" eaLnBrk="1" fontAlgn="auto" latinLnBrk="0" hangingPunct="1">
                <a:lnSpc>
                  <a:spcPct val="100000"/>
                </a:lnSpc>
                <a:spcBef>
                  <a:spcPts val="0"/>
                </a:spcBef>
                <a:spcAft>
                  <a:spcPts val="600"/>
                </a:spcAft>
                <a:buClr>
                  <a:srgbClr val="000000"/>
                </a:buClr>
                <a:buSzPts val="800"/>
                <a:buFontTx/>
                <a:buNone/>
                <a:tabLst/>
                <a:defRPr/>
              </a:pPr>
              <a:r>
                <a:rPr kumimoji="0" lang="en-US" sz="1600" b="1" i="0" u="none" strike="noStrike" kern="1200" cap="none" spc="0" normalizeH="0" baseline="0" noProof="0" dirty="0">
                  <a:ln>
                    <a:noFill/>
                  </a:ln>
                  <a:solidFill>
                    <a:prstClr val="white"/>
                  </a:solidFill>
                  <a:effectLst/>
                  <a:uLnTx/>
                  <a:uFillTx/>
                  <a:latin typeface="Arial"/>
                  <a:cs typeface="Arial"/>
                  <a:sym typeface="Arial"/>
                </a:rPr>
                <a:t>Solutions Architect</a:t>
              </a:r>
            </a:p>
          </p:txBody>
        </p:sp>
        <p:sp>
          <p:nvSpPr>
            <p:cNvPr id="10" name="TextBox 9">
              <a:extLst>
                <a:ext uri="{FF2B5EF4-FFF2-40B4-BE49-F238E27FC236}">
                  <a16:creationId xmlns:a16="http://schemas.microsoft.com/office/drawing/2014/main" id="{5CBE0AB2-E392-AB94-3375-25D9D3207DBC}"/>
                </a:ext>
              </a:extLst>
            </p:cNvPr>
            <p:cNvSpPr txBox="1"/>
            <p:nvPr/>
          </p:nvSpPr>
          <p:spPr>
            <a:xfrm>
              <a:off x="3743075" y="3752464"/>
              <a:ext cx="2451761" cy="9079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
                  <a:srgbClr val="000000"/>
                </a:buClr>
                <a:buSzPts val="800"/>
                <a:buFontTx/>
                <a:buNone/>
                <a:tabLst/>
                <a:defRPr/>
              </a:pPr>
              <a:r>
                <a:rPr kumimoji="0" lang="en-US" sz="1600" b="1" i="0" u="none" strike="noStrike" kern="1200" cap="none" spc="0" normalizeH="0" baseline="0" noProof="0" dirty="0">
                  <a:ln>
                    <a:noFill/>
                  </a:ln>
                  <a:solidFill>
                    <a:prstClr val="white"/>
                  </a:solidFill>
                  <a:effectLst/>
                  <a:uLnTx/>
                  <a:uFillTx/>
                  <a:latin typeface="Arial"/>
                  <a:ea typeface="Arial"/>
                  <a:cs typeface="Arial"/>
                  <a:sym typeface="Arial"/>
                </a:rPr>
                <a:t>Joe Kanagusuku</a:t>
              </a:r>
            </a:p>
            <a:p>
              <a:pPr marL="0" marR="0" lvl="0" indent="0" algn="l" defTabSz="914400" rtl="0" eaLnBrk="1" fontAlgn="auto" latinLnBrk="0" hangingPunct="1">
                <a:lnSpc>
                  <a:spcPct val="100000"/>
                </a:lnSpc>
                <a:spcBef>
                  <a:spcPts val="0"/>
                </a:spcBef>
                <a:spcAft>
                  <a:spcPts val="600"/>
                </a:spcAft>
                <a:buClr>
                  <a:srgbClr val="000000"/>
                </a:buClr>
                <a:buSzPts val="800"/>
                <a:buFontTx/>
                <a:buNone/>
                <a:tabLst/>
                <a:defRPr/>
              </a:pPr>
              <a:r>
                <a:rPr kumimoji="0" lang="en-US" sz="1600" b="1" i="0" u="none" strike="noStrike" kern="1200" cap="none" spc="0" normalizeH="0" baseline="0" noProof="0" dirty="0">
                  <a:ln>
                    <a:noFill/>
                  </a:ln>
                  <a:solidFill>
                    <a:prstClr val="white"/>
                  </a:solidFill>
                  <a:effectLst/>
                  <a:uLnTx/>
                  <a:uFillTx/>
                  <a:latin typeface="Arial"/>
                  <a:ea typeface="Arial"/>
                  <a:cs typeface="Arial"/>
                  <a:sym typeface="Arial"/>
                </a:rPr>
                <a:t>Business Development Manager</a:t>
              </a:r>
            </a:p>
          </p:txBody>
        </p:sp>
        <p:sp>
          <p:nvSpPr>
            <p:cNvPr id="11" name="TextBox 10">
              <a:extLst>
                <a:ext uri="{FF2B5EF4-FFF2-40B4-BE49-F238E27FC236}">
                  <a16:creationId xmlns:a16="http://schemas.microsoft.com/office/drawing/2014/main" id="{6BB5B8CF-82F5-DFE9-A8B0-6462A6DED69C}"/>
                </a:ext>
              </a:extLst>
            </p:cNvPr>
            <p:cNvSpPr txBox="1"/>
            <p:nvPr/>
          </p:nvSpPr>
          <p:spPr>
            <a:xfrm>
              <a:off x="-2435348" y="3807786"/>
              <a:ext cx="2451761" cy="907941"/>
            </a:xfrm>
            <a:prstGeom prst="rect">
              <a:avLst/>
            </a:prstGeom>
            <a:noFill/>
          </p:spPr>
          <p:txBody>
            <a:bodyPr wrap="square">
              <a:spAutoFit/>
            </a:bodyPr>
            <a:lstStyle>
              <a:defPPr>
                <a:defRPr lang="en-US"/>
              </a:defPPr>
              <a:lvl1pPr>
                <a:spcAft>
                  <a:spcPts val="600"/>
                </a:spcAft>
                <a:buClr>
                  <a:srgbClr val="000000"/>
                </a:buClr>
                <a:buSzPts val="800"/>
                <a:defRPr sz="1600" b="1">
                  <a:solidFill>
                    <a:schemeClr val="bg1"/>
                  </a:solidFill>
                  <a:latin typeface="Arial"/>
                  <a:ea typeface="Arial"/>
                  <a:cs typeface="Arial"/>
                </a:defRPr>
              </a:lvl1pPr>
            </a:lstStyle>
            <a:p>
              <a:pPr marL="0" marR="0" lvl="0" indent="0" algn="l" defTabSz="914400" rtl="0" eaLnBrk="1" fontAlgn="auto" latinLnBrk="0" hangingPunct="1">
                <a:lnSpc>
                  <a:spcPct val="100000"/>
                </a:lnSpc>
                <a:spcBef>
                  <a:spcPts val="0"/>
                </a:spcBef>
                <a:spcAft>
                  <a:spcPts val="600"/>
                </a:spcAft>
                <a:buClr>
                  <a:srgbClr val="000000"/>
                </a:buClr>
                <a:buSzPts val="800"/>
                <a:buFontTx/>
                <a:buNone/>
                <a:tabLst/>
                <a:defRPr/>
              </a:pPr>
              <a:r>
                <a:rPr kumimoji="0" lang="en-US" sz="1600" b="1" i="0" u="none" strike="noStrike" kern="1200" cap="none" spc="0" normalizeH="0" baseline="0" noProof="0" dirty="0">
                  <a:ln>
                    <a:noFill/>
                  </a:ln>
                  <a:solidFill>
                    <a:prstClr val="white"/>
                  </a:solidFill>
                  <a:effectLst/>
                  <a:uLnTx/>
                  <a:uFillTx/>
                  <a:latin typeface="Arial"/>
                  <a:cs typeface="Arial"/>
                  <a:sym typeface="Arial"/>
                </a:rPr>
                <a:t>Greg Coward</a:t>
              </a:r>
            </a:p>
            <a:p>
              <a:pPr marL="0" marR="0" lvl="0" indent="0" algn="l" defTabSz="914400" rtl="0" eaLnBrk="1" fontAlgn="auto" latinLnBrk="0" hangingPunct="1">
                <a:lnSpc>
                  <a:spcPct val="100000"/>
                </a:lnSpc>
                <a:spcBef>
                  <a:spcPts val="0"/>
                </a:spcBef>
                <a:spcAft>
                  <a:spcPts val="600"/>
                </a:spcAft>
                <a:buClr>
                  <a:srgbClr val="000000"/>
                </a:buClr>
                <a:buSzPts val="800"/>
                <a:buFontTx/>
                <a:buNone/>
                <a:tabLst/>
                <a:defRPr/>
              </a:pPr>
              <a:r>
                <a:rPr kumimoji="0" lang="en-US" sz="1600" b="1" i="0" u="none" strike="noStrike" kern="1200" cap="none" spc="0" normalizeH="0" baseline="0" noProof="0" dirty="0">
                  <a:ln>
                    <a:noFill/>
                  </a:ln>
                  <a:solidFill>
                    <a:prstClr val="white"/>
                  </a:solidFill>
                  <a:effectLst/>
                  <a:uLnTx/>
                  <a:uFillTx/>
                  <a:latin typeface="Arial"/>
                  <a:cs typeface="Arial"/>
                  <a:sym typeface="Arial"/>
                </a:rPr>
                <a:t>Sr Solutions Architect</a:t>
              </a:r>
              <a:br>
                <a:rPr kumimoji="0" lang="en-US" sz="1600" b="1" i="0" u="none" strike="noStrike" kern="1200" cap="none" spc="0" normalizeH="0" baseline="0" noProof="0" dirty="0">
                  <a:ln>
                    <a:noFill/>
                  </a:ln>
                  <a:solidFill>
                    <a:prstClr val="white"/>
                  </a:solidFill>
                  <a:effectLst/>
                  <a:uLnTx/>
                  <a:uFillTx/>
                  <a:latin typeface="Arial"/>
                  <a:cs typeface="Arial"/>
                  <a:sym typeface="Arial"/>
                </a:rPr>
              </a:br>
              <a:endParaRPr kumimoji="0" lang="en-US" sz="1600" b="1" i="0" u="none" strike="noStrike" kern="1200" cap="none" spc="0" normalizeH="0" baseline="0" noProof="0" dirty="0">
                <a:ln>
                  <a:noFill/>
                </a:ln>
                <a:solidFill>
                  <a:prstClr val="white"/>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B4B4086E-CB46-7631-0F1E-3FEF35A25AE4}"/>
                </a:ext>
              </a:extLst>
            </p:cNvPr>
            <p:cNvPicPr>
              <a:picLocks noChangeAspect="1"/>
            </p:cNvPicPr>
            <p:nvPr/>
          </p:nvPicPr>
          <p:blipFill>
            <a:blip r:embed="rId2"/>
            <a:stretch>
              <a:fillRect/>
            </a:stretch>
          </p:blipFill>
          <p:spPr>
            <a:xfrm>
              <a:off x="793884" y="1644018"/>
              <a:ext cx="1637361" cy="2070290"/>
            </a:xfrm>
            <a:prstGeom prst="rect">
              <a:avLst/>
            </a:prstGeom>
          </p:spPr>
        </p:pic>
        <p:pic>
          <p:nvPicPr>
            <p:cNvPr id="4" name="Picture 3">
              <a:extLst>
                <a:ext uri="{FF2B5EF4-FFF2-40B4-BE49-F238E27FC236}">
                  <a16:creationId xmlns:a16="http://schemas.microsoft.com/office/drawing/2014/main" id="{F36E892A-FDE9-6268-F272-00478B5433B3}"/>
                </a:ext>
              </a:extLst>
            </p:cNvPr>
            <p:cNvPicPr>
              <a:picLocks noChangeAspect="1"/>
            </p:cNvPicPr>
            <p:nvPr/>
          </p:nvPicPr>
          <p:blipFill>
            <a:blip r:embed="rId3"/>
            <a:stretch>
              <a:fillRect/>
            </a:stretch>
          </p:blipFill>
          <p:spPr>
            <a:xfrm>
              <a:off x="3880816" y="1661822"/>
              <a:ext cx="1550778" cy="2111071"/>
            </a:xfrm>
            <a:prstGeom prst="rect">
              <a:avLst/>
            </a:prstGeom>
          </p:spPr>
        </p:pic>
        <p:pic>
          <p:nvPicPr>
            <p:cNvPr id="5" name="Picture 4">
              <a:extLst>
                <a:ext uri="{FF2B5EF4-FFF2-40B4-BE49-F238E27FC236}">
                  <a16:creationId xmlns:a16="http://schemas.microsoft.com/office/drawing/2014/main" id="{C932598E-0078-505A-9DD3-0B38BDC469A4}"/>
                </a:ext>
              </a:extLst>
            </p:cNvPr>
            <p:cNvPicPr>
              <a:picLocks noChangeAspect="1"/>
            </p:cNvPicPr>
            <p:nvPr/>
          </p:nvPicPr>
          <p:blipFill>
            <a:blip r:embed="rId4"/>
            <a:stretch>
              <a:fillRect/>
            </a:stretch>
          </p:blipFill>
          <p:spPr>
            <a:xfrm>
              <a:off x="-2353469" y="1661822"/>
              <a:ext cx="1637362" cy="2069762"/>
            </a:xfrm>
            <a:prstGeom prst="rect">
              <a:avLst/>
            </a:prstGeom>
          </p:spPr>
        </p:pic>
      </p:grpSp>
    </p:spTree>
    <p:extLst>
      <p:ext uri="{BB962C8B-B14F-4D97-AF65-F5344CB8AC3E}">
        <p14:creationId xmlns:p14="http://schemas.microsoft.com/office/powerpoint/2010/main" val="1453913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8F8712-9192-CA49-8626-7E2037EA4EC2}"/>
              </a:ext>
            </a:extLst>
          </p:cNvPr>
          <p:cNvSpPr>
            <a:spLocks noGrp="1"/>
          </p:cNvSpPr>
          <p:nvPr>
            <p:ph type="body" sz="quarter" idx="17"/>
          </p:nvPr>
        </p:nvSpPr>
        <p:spPr/>
        <p:txBody>
          <a:bodyPr/>
          <a:lstStyle/>
          <a:p>
            <a:r>
              <a:rPr lang="en-US" dirty="0"/>
              <a:t>You would have received an email instructing you to create an account on F5 Unified Demo Framework</a:t>
            </a:r>
          </a:p>
        </p:txBody>
      </p:sp>
      <p:sp>
        <p:nvSpPr>
          <p:cNvPr id="3" name="Title 2">
            <a:extLst>
              <a:ext uri="{FF2B5EF4-FFF2-40B4-BE49-F238E27FC236}">
                <a16:creationId xmlns:a16="http://schemas.microsoft.com/office/drawing/2014/main" id="{41D62E25-D3AA-42FD-5611-14A6623FFE1D}"/>
              </a:ext>
            </a:extLst>
          </p:cNvPr>
          <p:cNvSpPr>
            <a:spLocks noGrp="1"/>
          </p:cNvSpPr>
          <p:nvPr>
            <p:ph type="title"/>
          </p:nvPr>
        </p:nvSpPr>
        <p:spPr/>
        <p:txBody>
          <a:bodyPr/>
          <a:lstStyle/>
          <a:p>
            <a:r>
              <a:rPr lang="en-US" dirty="0"/>
              <a:t>Logging in to the course</a:t>
            </a:r>
          </a:p>
        </p:txBody>
      </p:sp>
      <p:sp>
        <p:nvSpPr>
          <p:cNvPr id="6" name="Rectangle 5">
            <a:extLst>
              <a:ext uri="{FF2B5EF4-FFF2-40B4-BE49-F238E27FC236}">
                <a16:creationId xmlns:a16="http://schemas.microsoft.com/office/drawing/2014/main" id="{A4D9D054-A546-5624-031D-AC87E2E22E53}"/>
              </a:ext>
            </a:extLst>
          </p:cNvPr>
          <p:cNvSpPr/>
          <p:nvPr/>
        </p:nvSpPr>
        <p:spPr>
          <a:xfrm>
            <a:off x="3628910" y="2887512"/>
            <a:ext cx="3398108" cy="358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rial"/>
              <a:ea typeface="+mn-ea"/>
              <a:cs typeface="+mn-cs"/>
            </a:endParaRPr>
          </a:p>
        </p:txBody>
      </p:sp>
      <p:sp>
        <p:nvSpPr>
          <p:cNvPr id="7" name="Rectangle 6">
            <a:extLst>
              <a:ext uri="{FF2B5EF4-FFF2-40B4-BE49-F238E27FC236}">
                <a16:creationId xmlns:a16="http://schemas.microsoft.com/office/drawing/2014/main" id="{896F410B-CF4D-4AF4-B377-970A8C7A1705}"/>
              </a:ext>
            </a:extLst>
          </p:cNvPr>
          <p:cNvSpPr/>
          <p:nvPr/>
        </p:nvSpPr>
        <p:spPr>
          <a:xfrm>
            <a:off x="3712993" y="3432970"/>
            <a:ext cx="3398108" cy="358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7A2A4033-3816-B830-ACF4-863ED1025316}"/>
              </a:ext>
            </a:extLst>
          </p:cNvPr>
          <p:cNvSpPr/>
          <p:nvPr/>
        </p:nvSpPr>
        <p:spPr>
          <a:xfrm>
            <a:off x="5327964" y="5299168"/>
            <a:ext cx="3398108" cy="358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rial"/>
              <a:ea typeface="+mn-ea"/>
              <a:cs typeface="+mn-cs"/>
            </a:endParaRPr>
          </a:p>
        </p:txBody>
      </p:sp>
      <p:sp>
        <p:nvSpPr>
          <p:cNvPr id="14" name="Content Placeholder 13">
            <a:extLst>
              <a:ext uri="{FF2B5EF4-FFF2-40B4-BE49-F238E27FC236}">
                <a16:creationId xmlns:a16="http://schemas.microsoft.com/office/drawing/2014/main" id="{1A9AE6C1-36D0-583D-B125-ADCD35088741}"/>
              </a:ext>
            </a:extLst>
          </p:cNvPr>
          <p:cNvSpPr>
            <a:spLocks noGrp="1"/>
          </p:cNvSpPr>
          <p:nvPr>
            <p:ph sz="quarter" idx="18"/>
          </p:nvPr>
        </p:nvSpPr>
        <p:spPr/>
        <p:txBody>
          <a:bodyPr/>
          <a:lstStyle/>
          <a:p>
            <a:r>
              <a:rPr lang="en-US" dirty="0"/>
              <a:t>As per the email you received yesterday – you need an account to log into the F5 Unified Demo Framework (including 2FA)</a:t>
            </a:r>
          </a:p>
          <a:p>
            <a:r>
              <a:rPr lang="en-US" dirty="0"/>
              <a:t>Did you create an account prior to today’s course?</a:t>
            </a:r>
          </a:p>
          <a:p>
            <a:pPr lvl="1"/>
            <a:r>
              <a:rPr lang="en-US" dirty="0"/>
              <a:t>If so – Great work!!!!</a:t>
            </a:r>
          </a:p>
          <a:p>
            <a:pPr lvl="1"/>
            <a:r>
              <a:rPr lang="en-US" dirty="0"/>
              <a:t>If not – Please follow the instructions in that email now</a:t>
            </a:r>
          </a:p>
        </p:txBody>
      </p:sp>
    </p:spTree>
    <p:extLst>
      <p:ext uri="{BB962C8B-B14F-4D97-AF65-F5344CB8AC3E}">
        <p14:creationId xmlns:p14="http://schemas.microsoft.com/office/powerpoint/2010/main" val="11763340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879D48-ADC1-1A31-F29F-7F0EF11C4491}"/>
              </a:ext>
            </a:extLst>
          </p:cNvPr>
          <p:cNvPicPr>
            <a:picLocks noChangeAspect="1"/>
          </p:cNvPicPr>
          <p:nvPr/>
        </p:nvPicPr>
        <p:blipFill>
          <a:blip r:embed="rId2"/>
          <a:stretch>
            <a:fillRect/>
          </a:stretch>
        </p:blipFill>
        <p:spPr>
          <a:xfrm>
            <a:off x="457200" y="1154696"/>
            <a:ext cx="7772400" cy="4445332"/>
          </a:xfrm>
          <a:prstGeom prst="rect">
            <a:avLst/>
          </a:prstGeom>
        </p:spPr>
      </p:pic>
      <p:sp>
        <p:nvSpPr>
          <p:cNvPr id="3" name="Title 2">
            <a:extLst>
              <a:ext uri="{FF2B5EF4-FFF2-40B4-BE49-F238E27FC236}">
                <a16:creationId xmlns:a16="http://schemas.microsoft.com/office/drawing/2014/main" id="{41D62E25-D3AA-42FD-5611-14A6623FFE1D}"/>
              </a:ext>
            </a:extLst>
          </p:cNvPr>
          <p:cNvSpPr>
            <a:spLocks noGrp="1"/>
          </p:cNvSpPr>
          <p:nvPr>
            <p:ph type="title"/>
          </p:nvPr>
        </p:nvSpPr>
        <p:spPr>
          <a:xfrm>
            <a:off x="457200" y="240383"/>
            <a:ext cx="11274552" cy="466344"/>
          </a:xfrm>
        </p:spPr>
        <p:txBody>
          <a:bodyPr/>
          <a:lstStyle/>
          <a:p>
            <a:r>
              <a:rPr lang="en-US" dirty="0"/>
              <a:t>Logging into the course</a:t>
            </a:r>
          </a:p>
        </p:txBody>
      </p:sp>
      <p:sp>
        <p:nvSpPr>
          <p:cNvPr id="12" name="Rectangle 11">
            <a:extLst>
              <a:ext uri="{FF2B5EF4-FFF2-40B4-BE49-F238E27FC236}">
                <a16:creationId xmlns:a16="http://schemas.microsoft.com/office/drawing/2014/main" id="{7A2A4033-3816-B830-ACF4-863ED1025316}"/>
              </a:ext>
            </a:extLst>
          </p:cNvPr>
          <p:cNvSpPr/>
          <p:nvPr/>
        </p:nvSpPr>
        <p:spPr>
          <a:xfrm>
            <a:off x="5327964" y="5299168"/>
            <a:ext cx="3398108" cy="358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rial"/>
              <a:ea typeface="+mn-ea"/>
              <a:cs typeface="+mn-cs"/>
            </a:endParaRPr>
          </a:p>
        </p:txBody>
      </p:sp>
      <p:sp>
        <p:nvSpPr>
          <p:cNvPr id="11" name="Right Arrow 10">
            <a:extLst>
              <a:ext uri="{FF2B5EF4-FFF2-40B4-BE49-F238E27FC236}">
                <a16:creationId xmlns:a16="http://schemas.microsoft.com/office/drawing/2014/main" id="{8146D53F-FB94-7CAF-D53F-64D28360D311}"/>
              </a:ext>
            </a:extLst>
          </p:cNvPr>
          <p:cNvSpPr/>
          <p:nvPr/>
        </p:nvSpPr>
        <p:spPr>
          <a:xfrm rot="10800000">
            <a:off x="5140735" y="2809258"/>
            <a:ext cx="1543958" cy="25880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rial"/>
              <a:ea typeface="+mn-ea"/>
              <a:cs typeface="+mn-cs"/>
            </a:endParaRPr>
          </a:p>
        </p:txBody>
      </p:sp>
      <p:sp>
        <p:nvSpPr>
          <p:cNvPr id="8" name="TextBox 7">
            <a:extLst>
              <a:ext uri="{FF2B5EF4-FFF2-40B4-BE49-F238E27FC236}">
                <a16:creationId xmlns:a16="http://schemas.microsoft.com/office/drawing/2014/main" id="{99DAA14B-C2AC-E19D-268E-A41170DCE98F}"/>
              </a:ext>
            </a:extLst>
          </p:cNvPr>
          <p:cNvSpPr txBox="1"/>
          <p:nvPr/>
        </p:nvSpPr>
        <p:spPr>
          <a:xfrm>
            <a:off x="6757700" y="2750364"/>
            <a:ext cx="4919622" cy="592255"/>
          </a:xfrm>
          <a:prstGeom prst="rect">
            <a:avLst/>
          </a:prstGeom>
          <a:noFill/>
        </p:spPr>
        <p:txBody>
          <a:bodyPr wrap="square" lIns="0" tIns="45720" rIns="0" bIns="0" rtlCol="0">
            <a:noAutofit/>
          </a:bodyPr>
          <a:lstStyle/>
          <a:p>
            <a:pPr marL="0" marR="0" lvl="0" indent="0" algn="l" defTabSz="914400" rtl="0" eaLnBrk="1" fontAlgn="auto" latinLnBrk="0" hangingPunct="1">
              <a:lnSpc>
                <a:spcPct val="114000"/>
              </a:lnSpc>
              <a:spcBef>
                <a:spcPts val="300"/>
              </a:spcBef>
              <a:spcAft>
                <a:spcPts val="300"/>
              </a:spcAft>
              <a:buClrTx/>
              <a:buSzTx/>
              <a:buFontTx/>
              <a:buNone/>
              <a:tabLst/>
              <a:defRPr/>
            </a:pPr>
            <a:r>
              <a:rPr kumimoji="0" lang="en-US" sz="1600" b="1" i="0" u="none" strike="noStrike" kern="100" cap="none" spc="0" normalizeH="0" baseline="0" noProof="0" dirty="0">
                <a:ln>
                  <a:noFill/>
                </a:ln>
                <a:solidFill>
                  <a:srgbClr val="000000"/>
                </a:solidFill>
                <a:effectLst/>
                <a:uLnTx/>
                <a:uFillTx/>
                <a:latin typeface="Arial"/>
                <a:ea typeface="+mn-ea"/>
                <a:cs typeface="+mn-cs"/>
              </a:rPr>
              <a:t>Click on this link to log in and join the course</a:t>
            </a:r>
          </a:p>
        </p:txBody>
      </p:sp>
    </p:spTree>
    <p:extLst>
      <p:ext uri="{BB962C8B-B14F-4D97-AF65-F5344CB8AC3E}">
        <p14:creationId xmlns:p14="http://schemas.microsoft.com/office/powerpoint/2010/main" val="220701377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8F8712-9192-CA49-8626-7E2037EA4EC2}"/>
              </a:ext>
            </a:extLst>
          </p:cNvPr>
          <p:cNvSpPr>
            <a:spLocks noGrp="1"/>
          </p:cNvSpPr>
          <p:nvPr>
            <p:ph type="body" sz="quarter" idx="17"/>
          </p:nvPr>
        </p:nvSpPr>
        <p:spPr/>
        <p:txBody>
          <a:bodyPr/>
          <a:lstStyle/>
          <a:p>
            <a:endParaRPr lang="en-US" dirty="0"/>
          </a:p>
        </p:txBody>
      </p:sp>
      <p:sp>
        <p:nvSpPr>
          <p:cNvPr id="3" name="Title 2">
            <a:extLst>
              <a:ext uri="{FF2B5EF4-FFF2-40B4-BE49-F238E27FC236}">
                <a16:creationId xmlns:a16="http://schemas.microsoft.com/office/drawing/2014/main" id="{41D62E25-D3AA-42FD-5611-14A6623FFE1D}"/>
              </a:ext>
            </a:extLst>
          </p:cNvPr>
          <p:cNvSpPr>
            <a:spLocks noGrp="1"/>
          </p:cNvSpPr>
          <p:nvPr>
            <p:ph type="title"/>
          </p:nvPr>
        </p:nvSpPr>
        <p:spPr/>
        <p:txBody>
          <a:bodyPr/>
          <a:lstStyle/>
          <a:p>
            <a:r>
              <a:rPr lang="en-US" dirty="0"/>
              <a:t>Logging in to the course</a:t>
            </a:r>
          </a:p>
        </p:txBody>
      </p:sp>
      <p:sp>
        <p:nvSpPr>
          <p:cNvPr id="6" name="Rectangle 5">
            <a:extLst>
              <a:ext uri="{FF2B5EF4-FFF2-40B4-BE49-F238E27FC236}">
                <a16:creationId xmlns:a16="http://schemas.microsoft.com/office/drawing/2014/main" id="{A4D9D054-A546-5624-031D-AC87E2E22E53}"/>
              </a:ext>
            </a:extLst>
          </p:cNvPr>
          <p:cNvSpPr/>
          <p:nvPr/>
        </p:nvSpPr>
        <p:spPr>
          <a:xfrm>
            <a:off x="3628910" y="2887512"/>
            <a:ext cx="3398108" cy="358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rial"/>
              <a:ea typeface="+mn-ea"/>
              <a:cs typeface="+mn-cs"/>
            </a:endParaRPr>
          </a:p>
        </p:txBody>
      </p:sp>
      <p:sp>
        <p:nvSpPr>
          <p:cNvPr id="7" name="Rectangle 6">
            <a:extLst>
              <a:ext uri="{FF2B5EF4-FFF2-40B4-BE49-F238E27FC236}">
                <a16:creationId xmlns:a16="http://schemas.microsoft.com/office/drawing/2014/main" id="{896F410B-CF4D-4AF4-B377-970A8C7A1705}"/>
              </a:ext>
            </a:extLst>
          </p:cNvPr>
          <p:cNvSpPr/>
          <p:nvPr/>
        </p:nvSpPr>
        <p:spPr>
          <a:xfrm>
            <a:off x="3981006" y="3479767"/>
            <a:ext cx="3398108" cy="358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rial"/>
              <a:ea typeface="+mn-ea"/>
              <a:cs typeface="+mn-cs"/>
            </a:endParaRPr>
          </a:p>
        </p:txBody>
      </p:sp>
      <p:sp>
        <p:nvSpPr>
          <p:cNvPr id="11" name="Right Arrow 10">
            <a:extLst>
              <a:ext uri="{FF2B5EF4-FFF2-40B4-BE49-F238E27FC236}">
                <a16:creationId xmlns:a16="http://schemas.microsoft.com/office/drawing/2014/main" id="{8146D53F-FB94-7CAF-D53F-64D28360D311}"/>
              </a:ext>
            </a:extLst>
          </p:cNvPr>
          <p:cNvSpPr/>
          <p:nvPr/>
        </p:nvSpPr>
        <p:spPr>
          <a:xfrm rot="10800000">
            <a:off x="5680060" y="3880145"/>
            <a:ext cx="888906" cy="3523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rial"/>
              <a:ea typeface="+mn-ea"/>
              <a:cs typeface="+mn-cs"/>
            </a:endParaRPr>
          </a:p>
        </p:txBody>
      </p:sp>
      <p:pic>
        <p:nvPicPr>
          <p:cNvPr id="4" name="Picture 3">
            <a:extLst>
              <a:ext uri="{FF2B5EF4-FFF2-40B4-BE49-F238E27FC236}">
                <a16:creationId xmlns:a16="http://schemas.microsoft.com/office/drawing/2014/main" id="{1B44AA21-CA33-4EE6-AF36-4DF7D98F6E83}"/>
              </a:ext>
            </a:extLst>
          </p:cNvPr>
          <p:cNvPicPr>
            <a:picLocks noChangeAspect="1"/>
          </p:cNvPicPr>
          <p:nvPr/>
        </p:nvPicPr>
        <p:blipFill>
          <a:blip r:embed="rId2"/>
          <a:stretch>
            <a:fillRect/>
          </a:stretch>
        </p:blipFill>
        <p:spPr>
          <a:xfrm>
            <a:off x="3179700" y="870282"/>
            <a:ext cx="5433208" cy="6858000"/>
          </a:xfrm>
          <a:prstGeom prst="rect">
            <a:avLst/>
          </a:prstGeom>
        </p:spPr>
      </p:pic>
      <p:sp>
        <p:nvSpPr>
          <p:cNvPr id="10" name="TextBox 9">
            <a:extLst>
              <a:ext uri="{FF2B5EF4-FFF2-40B4-BE49-F238E27FC236}">
                <a16:creationId xmlns:a16="http://schemas.microsoft.com/office/drawing/2014/main" id="{D950601F-8642-22DA-797E-7006CF4730DA}"/>
              </a:ext>
            </a:extLst>
          </p:cNvPr>
          <p:cNvSpPr txBox="1"/>
          <p:nvPr/>
        </p:nvSpPr>
        <p:spPr>
          <a:xfrm>
            <a:off x="9615529" y="4010289"/>
            <a:ext cx="4919622" cy="592255"/>
          </a:xfrm>
          <a:prstGeom prst="rect">
            <a:avLst/>
          </a:prstGeom>
          <a:noFill/>
        </p:spPr>
        <p:txBody>
          <a:bodyPr wrap="square" lIns="0" tIns="45720" rIns="0" bIns="0" rtlCol="0">
            <a:noAutofit/>
          </a:bodyPr>
          <a:lstStyle/>
          <a:p>
            <a:pPr marL="0" marR="0" lvl="0" indent="0" algn="l" defTabSz="914400" rtl="0" eaLnBrk="1" fontAlgn="auto" latinLnBrk="0" hangingPunct="1">
              <a:lnSpc>
                <a:spcPct val="114000"/>
              </a:lnSpc>
              <a:spcBef>
                <a:spcPts val="300"/>
              </a:spcBef>
              <a:spcAft>
                <a:spcPts val="300"/>
              </a:spcAft>
              <a:buClrTx/>
              <a:buSzTx/>
              <a:buFontTx/>
              <a:buNone/>
              <a:tabLst/>
              <a:defRPr/>
            </a:pPr>
            <a:r>
              <a:rPr kumimoji="0" lang="en-US" sz="1600" b="1" i="0" u="none" strike="noStrike" kern="100" cap="none" spc="0" normalizeH="0" baseline="0" noProof="0" dirty="0">
                <a:ln>
                  <a:noFill/>
                </a:ln>
                <a:solidFill>
                  <a:srgbClr val="000000"/>
                </a:solidFill>
                <a:effectLst/>
                <a:uLnTx/>
                <a:uFillTx/>
                <a:latin typeface="Arial"/>
                <a:ea typeface="+mn-ea"/>
                <a:cs typeface="+mn-cs"/>
              </a:rPr>
              <a:t>Click “Invited Users”</a:t>
            </a:r>
          </a:p>
        </p:txBody>
      </p:sp>
      <p:sp>
        <p:nvSpPr>
          <p:cNvPr id="12" name="Right Arrow 11">
            <a:extLst>
              <a:ext uri="{FF2B5EF4-FFF2-40B4-BE49-F238E27FC236}">
                <a16:creationId xmlns:a16="http://schemas.microsoft.com/office/drawing/2014/main" id="{6E5FBDB3-CF85-36E6-F714-9C9B43258E72}"/>
              </a:ext>
            </a:extLst>
          </p:cNvPr>
          <p:cNvSpPr/>
          <p:nvPr/>
        </p:nvSpPr>
        <p:spPr>
          <a:xfrm rot="10800000">
            <a:off x="8362888" y="4010289"/>
            <a:ext cx="888906" cy="3523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4000045056"/>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2D6534-7680-5929-BD62-DA33276D7EDE}"/>
              </a:ext>
            </a:extLst>
          </p:cNvPr>
          <p:cNvSpPr>
            <a:spLocks noGrp="1"/>
          </p:cNvSpPr>
          <p:nvPr>
            <p:ph type="body" sz="quarter" idx="17"/>
          </p:nvPr>
        </p:nvSpPr>
        <p:spPr/>
        <p:txBody>
          <a:bodyPr/>
          <a:lstStyle/>
          <a:p>
            <a:r>
              <a:rPr lang="en-US" dirty="0"/>
              <a:t>Log in with the credentials you set up yesterday</a:t>
            </a:r>
          </a:p>
        </p:txBody>
      </p:sp>
      <p:sp>
        <p:nvSpPr>
          <p:cNvPr id="3" name="Title 2">
            <a:extLst>
              <a:ext uri="{FF2B5EF4-FFF2-40B4-BE49-F238E27FC236}">
                <a16:creationId xmlns:a16="http://schemas.microsoft.com/office/drawing/2014/main" id="{68015B45-BE09-EFE9-765B-700551013BC4}"/>
              </a:ext>
            </a:extLst>
          </p:cNvPr>
          <p:cNvSpPr>
            <a:spLocks noGrp="1"/>
          </p:cNvSpPr>
          <p:nvPr>
            <p:ph type="title"/>
          </p:nvPr>
        </p:nvSpPr>
        <p:spPr/>
        <p:txBody>
          <a:bodyPr/>
          <a:lstStyle/>
          <a:p>
            <a:r>
              <a:rPr lang="en-US" dirty="0"/>
              <a:t>Logging in to the course</a:t>
            </a:r>
          </a:p>
        </p:txBody>
      </p:sp>
      <p:pic>
        <p:nvPicPr>
          <p:cNvPr id="5" name="Content Placeholder 4">
            <a:extLst>
              <a:ext uri="{FF2B5EF4-FFF2-40B4-BE49-F238E27FC236}">
                <a16:creationId xmlns:a16="http://schemas.microsoft.com/office/drawing/2014/main" id="{40F43C8A-94E0-E9AE-B27A-8AA4E75BFFBE}"/>
              </a:ext>
            </a:extLst>
          </p:cNvPr>
          <p:cNvPicPr>
            <a:picLocks noGrp="1" noChangeAspect="1"/>
          </p:cNvPicPr>
          <p:nvPr>
            <p:ph sz="quarter" idx="18"/>
          </p:nvPr>
        </p:nvPicPr>
        <p:blipFill>
          <a:blip r:embed="rId2"/>
          <a:stretch>
            <a:fillRect/>
          </a:stretch>
        </p:blipFill>
        <p:spPr>
          <a:xfrm>
            <a:off x="457200" y="2036154"/>
            <a:ext cx="11274425" cy="4181105"/>
          </a:xfrm>
          <a:prstGeom prst="rect">
            <a:avLst/>
          </a:prstGeom>
        </p:spPr>
      </p:pic>
    </p:spTree>
    <p:extLst>
      <p:ext uri="{BB962C8B-B14F-4D97-AF65-F5344CB8AC3E}">
        <p14:creationId xmlns:p14="http://schemas.microsoft.com/office/powerpoint/2010/main" val="3193763906"/>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8F8712-9192-CA49-8626-7E2037EA4EC2}"/>
              </a:ext>
            </a:extLst>
          </p:cNvPr>
          <p:cNvSpPr>
            <a:spLocks noGrp="1"/>
          </p:cNvSpPr>
          <p:nvPr>
            <p:ph type="body" sz="quarter" idx="17"/>
          </p:nvPr>
        </p:nvSpPr>
        <p:spPr/>
        <p:txBody>
          <a:bodyPr/>
          <a:lstStyle/>
          <a:p>
            <a:r>
              <a:rPr lang="en-US" dirty="0"/>
              <a:t>Verify with 2FA you set up when you created your account</a:t>
            </a:r>
          </a:p>
        </p:txBody>
      </p:sp>
      <p:sp>
        <p:nvSpPr>
          <p:cNvPr id="3" name="Title 2">
            <a:extLst>
              <a:ext uri="{FF2B5EF4-FFF2-40B4-BE49-F238E27FC236}">
                <a16:creationId xmlns:a16="http://schemas.microsoft.com/office/drawing/2014/main" id="{41D62E25-D3AA-42FD-5611-14A6623FFE1D}"/>
              </a:ext>
            </a:extLst>
          </p:cNvPr>
          <p:cNvSpPr>
            <a:spLocks noGrp="1"/>
          </p:cNvSpPr>
          <p:nvPr>
            <p:ph type="title"/>
          </p:nvPr>
        </p:nvSpPr>
        <p:spPr/>
        <p:txBody>
          <a:bodyPr/>
          <a:lstStyle/>
          <a:p>
            <a:r>
              <a:rPr lang="en-US" dirty="0"/>
              <a:t>Logging in to the course</a:t>
            </a:r>
          </a:p>
        </p:txBody>
      </p:sp>
      <p:sp>
        <p:nvSpPr>
          <p:cNvPr id="6" name="Rectangle 5">
            <a:extLst>
              <a:ext uri="{FF2B5EF4-FFF2-40B4-BE49-F238E27FC236}">
                <a16:creationId xmlns:a16="http://schemas.microsoft.com/office/drawing/2014/main" id="{A4D9D054-A546-5624-031D-AC87E2E22E53}"/>
              </a:ext>
            </a:extLst>
          </p:cNvPr>
          <p:cNvSpPr/>
          <p:nvPr/>
        </p:nvSpPr>
        <p:spPr>
          <a:xfrm>
            <a:off x="3628910" y="2887512"/>
            <a:ext cx="3398108" cy="358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rial"/>
              <a:ea typeface="+mn-ea"/>
              <a:cs typeface="+mn-cs"/>
            </a:endParaRPr>
          </a:p>
        </p:txBody>
      </p:sp>
      <p:sp>
        <p:nvSpPr>
          <p:cNvPr id="7" name="Rectangle 6">
            <a:extLst>
              <a:ext uri="{FF2B5EF4-FFF2-40B4-BE49-F238E27FC236}">
                <a16:creationId xmlns:a16="http://schemas.microsoft.com/office/drawing/2014/main" id="{896F410B-CF4D-4AF4-B377-970A8C7A1705}"/>
              </a:ext>
            </a:extLst>
          </p:cNvPr>
          <p:cNvSpPr/>
          <p:nvPr/>
        </p:nvSpPr>
        <p:spPr>
          <a:xfrm>
            <a:off x="3981006" y="3479767"/>
            <a:ext cx="3398108" cy="358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rial"/>
              <a:ea typeface="+mn-ea"/>
              <a:cs typeface="+mn-cs"/>
            </a:endParaRPr>
          </a:p>
        </p:txBody>
      </p:sp>
      <p:pic>
        <p:nvPicPr>
          <p:cNvPr id="5" name="Picture 4">
            <a:extLst>
              <a:ext uri="{FF2B5EF4-FFF2-40B4-BE49-F238E27FC236}">
                <a16:creationId xmlns:a16="http://schemas.microsoft.com/office/drawing/2014/main" id="{914723D1-6570-3BE7-02C9-DF225E87DEF6}"/>
              </a:ext>
            </a:extLst>
          </p:cNvPr>
          <p:cNvPicPr>
            <a:picLocks noChangeAspect="1"/>
          </p:cNvPicPr>
          <p:nvPr/>
        </p:nvPicPr>
        <p:blipFill>
          <a:blip r:embed="rId2"/>
          <a:stretch>
            <a:fillRect/>
          </a:stretch>
        </p:blipFill>
        <p:spPr>
          <a:xfrm>
            <a:off x="3598862" y="1544364"/>
            <a:ext cx="4991100" cy="5219700"/>
          </a:xfrm>
          <a:prstGeom prst="rect">
            <a:avLst/>
          </a:prstGeom>
        </p:spPr>
      </p:pic>
      <p:sp>
        <p:nvSpPr>
          <p:cNvPr id="8" name="Rectangle 7">
            <a:extLst>
              <a:ext uri="{FF2B5EF4-FFF2-40B4-BE49-F238E27FC236}">
                <a16:creationId xmlns:a16="http://schemas.microsoft.com/office/drawing/2014/main" id="{6819C48A-D522-2E70-1B1E-643F90FB4348}"/>
              </a:ext>
            </a:extLst>
          </p:cNvPr>
          <p:cNvSpPr/>
          <p:nvPr/>
        </p:nvSpPr>
        <p:spPr>
          <a:xfrm>
            <a:off x="6508745" y="5181261"/>
            <a:ext cx="3398108" cy="358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29679703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5CF84E-F2CB-3D55-97D2-E894DADF7569}"/>
              </a:ext>
            </a:extLst>
          </p:cNvPr>
          <p:cNvPicPr>
            <a:picLocks noChangeAspect="1"/>
          </p:cNvPicPr>
          <p:nvPr/>
        </p:nvPicPr>
        <p:blipFill>
          <a:blip r:embed="rId2"/>
          <a:stretch>
            <a:fillRect/>
          </a:stretch>
        </p:blipFill>
        <p:spPr>
          <a:xfrm>
            <a:off x="2208211" y="1663338"/>
            <a:ext cx="7772400" cy="4737462"/>
          </a:xfrm>
          <a:prstGeom prst="rect">
            <a:avLst/>
          </a:prstGeom>
        </p:spPr>
      </p:pic>
      <p:sp>
        <p:nvSpPr>
          <p:cNvPr id="8" name="Rectangle 7">
            <a:extLst>
              <a:ext uri="{FF2B5EF4-FFF2-40B4-BE49-F238E27FC236}">
                <a16:creationId xmlns:a16="http://schemas.microsoft.com/office/drawing/2014/main" id="{9C6A6764-C6A1-B242-D9ED-615B790758CF}"/>
              </a:ext>
            </a:extLst>
          </p:cNvPr>
          <p:cNvSpPr/>
          <p:nvPr/>
        </p:nvSpPr>
        <p:spPr>
          <a:xfrm>
            <a:off x="9316995" y="1136822"/>
            <a:ext cx="1210962" cy="5572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rial"/>
              <a:ea typeface="+mn-ea"/>
              <a:cs typeface="+mn-cs"/>
            </a:endParaRPr>
          </a:p>
        </p:txBody>
      </p:sp>
      <p:sp>
        <p:nvSpPr>
          <p:cNvPr id="2" name="Text Placeholder 1">
            <a:extLst>
              <a:ext uri="{FF2B5EF4-FFF2-40B4-BE49-F238E27FC236}">
                <a16:creationId xmlns:a16="http://schemas.microsoft.com/office/drawing/2014/main" id="{B4241734-B3E8-E0AA-6C48-432ABABE1834}"/>
              </a:ext>
            </a:extLst>
          </p:cNvPr>
          <p:cNvSpPr>
            <a:spLocks noGrp="1"/>
          </p:cNvSpPr>
          <p:nvPr>
            <p:ph type="body" sz="quarter" idx="17"/>
          </p:nvPr>
        </p:nvSpPr>
        <p:spPr/>
        <p:txBody>
          <a:bodyPr/>
          <a:lstStyle/>
          <a:p>
            <a:r>
              <a:rPr lang="en-US" dirty="0"/>
              <a:t>Join the session</a:t>
            </a:r>
          </a:p>
        </p:txBody>
      </p:sp>
      <p:sp>
        <p:nvSpPr>
          <p:cNvPr id="3" name="Title 2">
            <a:extLst>
              <a:ext uri="{FF2B5EF4-FFF2-40B4-BE49-F238E27FC236}">
                <a16:creationId xmlns:a16="http://schemas.microsoft.com/office/drawing/2014/main" id="{7B6D704E-E705-284F-A507-10B996E33499}"/>
              </a:ext>
            </a:extLst>
          </p:cNvPr>
          <p:cNvSpPr>
            <a:spLocks noGrp="1"/>
          </p:cNvSpPr>
          <p:nvPr>
            <p:ph type="title"/>
          </p:nvPr>
        </p:nvSpPr>
        <p:spPr/>
        <p:txBody>
          <a:bodyPr/>
          <a:lstStyle/>
          <a:p>
            <a:r>
              <a:rPr lang="en-US" dirty="0"/>
              <a:t>Logging in to the course </a:t>
            </a:r>
          </a:p>
        </p:txBody>
      </p:sp>
      <p:sp>
        <p:nvSpPr>
          <p:cNvPr id="6" name="TextBox 5">
            <a:extLst>
              <a:ext uri="{FF2B5EF4-FFF2-40B4-BE49-F238E27FC236}">
                <a16:creationId xmlns:a16="http://schemas.microsoft.com/office/drawing/2014/main" id="{FC5AAB62-24DA-E30F-66C6-A8F2183079CC}"/>
              </a:ext>
            </a:extLst>
          </p:cNvPr>
          <p:cNvSpPr txBox="1"/>
          <p:nvPr/>
        </p:nvSpPr>
        <p:spPr>
          <a:xfrm>
            <a:off x="7647696" y="3132872"/>
            <a:ext cx="4919622" cy="592255"/>
          </a:xfrm>
          <a:prstGeom prst="rect">
            <a:avLst/>
          </a:prstGeom>
          <a:noFill/>
        </p:spPr>
        <p:txBody>
          <a:bodyPr wrap="square" lIns="0" tIns="45720" rIns="0" bIns="0" rtlCol="0">
            <a:noAutofit/>
          </a:bodyPr>
          <a:lstStyle/>
          <a:p>
            <a:pPr marL="0" marR="0" lvl="0" indent="0" algn="l" defTabSz="914400" rtl="0" eaLnBrk="1" fontAlgn="auto" latinLnBrk="0" hangingPunct="1">
              <a:lnSpc>
                <a:spcPct val="114000"/>
              </a:lnSpc>
              <a:spcBef>
                <a:spcPts val="300"/>
              </a:spcBef>
              <a:spcAft>
                <a:spcPts val="300"/>
              </a:spcAft>
              <a:buClrTx/>
              <a:buSzTx/>
              <a:buFontTx/>
              <a:buNone/>
              <a:tabLst/>
              <a:defRPr/>
            </a:pPr>
            <a:r>
              <a:rPr kumimoji="0" lang="en-US" sz="1600" b="1" i="0" u="none" strike="noStrike" kern="100" cap="none" spc="0" normalizeH="0" baseline="0" noProof="0" dirty="0">
                <a:ln>
                  <a:noFill/>
                </a:ln>
                <a:solidFill>
                  <a:srgbClr val="000000"/>
                </a:solidFill>
                <a:effectLst/>
                <a:uLnTx/>
                <a:uFillTx/>
                <a:latin typeface="Arial"/>
                <a:ea typeface="+mn-ea"/>
                <a:cs typeface="+mn-cs"/>
              </a:rPr>
              <a:t>Click on this link to log in and join the session</a:t>
            </a:r>
          </a:p>
        </p:txBody>
      </p:sp>
      <p:sp>
        <p:nvSpPr>
          <p:cNvPr id="7" name="Right Arrow 6">
            <a:extLst>
              <a:ext uri="{FF2B5EF4-FFF2-40B4-BE49-F238E27FC236}">
                <a16:creationId xmlns:a16="http://schemas.microsoft.com/office/drawing/2014/main" id="{02A2FA25-73D1-966D-4E09-5B19658179F4}"/>
              </a:ext>
            </a:extLst>
          </p:cNvPr>
          <p:cNvSpPr/>
          <p:nvPr/>
        </p:nvSpPr>
        <p:spPr>
          <a:xfrm rot="10800000">
            <a:off x="6655897" y="3183404"/>
            <a:ext cx="888906" cy="3523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rial"/>
              <a:ea typeface="+mn-ea"/>
              <a:cs typeface="+mn-cs"/>
            </a:endParaRPr>
          </a:p>
        </p:txBody>
      </p:sp>
      <p:sp>
        <p:nvSpPr>
          <p:cNvPr id="9" name="Rectangle 8">
            <a:extLst>
              <a:ext uri="{FF2B5EF4-FFF2-40B4-BE49-F238E27FC236}">
                <a16:creationId xmlns:a16="http://schemas.microsoft.com/office/drawing/2014/main" id="{3EBC957C-71E0-8F0A-0CEF-A503D43BC8A1}"/>
              </a:ext>
            </a:extLst>
          </p:cNvPr>
          <p:cNvSpPr/>
          <p:nvPr/>
        </p:nvSpPr>
        <p:spPr>
          <a:xfrm>
            <a:off x="4183117" y="1765738"/>
            <a:ext cx="2995449" cy="515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67076771"/>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6A6764-C6A1-B242-D9ED-615B790758CF}"/>
              </a:ext>
            </a:extLst>
          </p:cNvPr>
          <p:cNvSpPr/>
          <p:nvPr/>
        </p:nvSpPr>
        <p:spPr>
          <a:xfrm>
            <a:off x="9316995" y="1136822"/>
            <a:ext cx="1210962" cy="5572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dirty="0">
              <a:ln>
                <a:noFill/>
              </a:ln>
              <a:solidFill>
                <a:prstClr val="white"/>
              </a:solidFill>
              <a:effectLst/>
              <a:uLnTx/>
              <a:uFillTx/>
              <a:latin typeface="Arial"/>
              <a:ea typeface="+mn-ea"/>
              <a:cs typeface="+mn-cs"/>
            </a:endParaRPr>
          </a:p>
        </p:txBody>
      </p:sp>
      <p:sp>
        <p:nvSpPr>
          <p:cNvPr id="2" name="Text Placeholder 1">
            <a:extLst>
              <a:ext uri="{FF2B5EF4-FFF2-40B4-BE49-F238E27FC236}">
                <a16:creationId xmlns:a16="http://schemas.microsoft.com/office/drawing/2014/main" id="{B4241734-B3E8-E0AA-6C48-432ABABE1834}"/>
              </a:ext>
            </a:extLst>
          </p:cNvPr>
          <p:cNvSpPr>
            <a:spLocks noGrp="1"/>
          </p:cNvSpPr>
          <p:nvPr>
            <p:ph type="body" sz="quarter" idx="17"/>
          </p:nvPr>
        </p:nvSpPr>
        <p:spPr/>
        <p:txBody>
          <a:bodyPr/>
          <a:lstStyle/>
          <a:p>
            <a:r>
              <a:rPr lang="en-US" dirty="0"/>
              <a:t>Verify your deployments are starting</a:t>
            </a:r>
          </a:p>
        </p:txBody>
      </p:sp>
      <p:sp>
        <p:nvSpPr>
          <p:cNvPr id="3" name="Title 2">
            <a:extLst>
              <a:ext uri="{FF2B5EF4-FFF2-40B4-BE49-F238E27FC236}">
                <a16:creationId xmlns:a16="http://schemas.microsoft.com/office/drawing/2014/main" id="{7B6D704E-E705-284F-A507-10B996E33499}"/>
              </a:ext>
            </a:extLst>
          </p:cNvPr>
          <p:cNvSpPr>
            <a:spLocks noGrp="1"/>
          </p:cNvSpPr>
          <p:nvPr>
            <p:ph type="title"/>
          </p:nvPr>
        </p:nvSpPr>
        <p:spPr/>
        <p:txBody>
          <a:bodyPr/>
          <a:lstStyle/>
          <a:p>
            <a:r>
              <a:rPr lang="en-US" dirty="0"/>
              <a:t>Logging in to the course </a:t>
            </a:r>
          </a:p>
        </p:txBody>
      </p:sp>
      <p:pic>
        <p:nvPicPr>
          <p:cNvPr id="11" name="Picture 10" descr="A screenshot of a computer&#10;&#10;Description automatically generated">
            <a:extLst>
              <a:ext uri="{FF2B5EF4-FFF2-40B4-BE49-F238E27FC236}">
                <a16:creationId xmlns:a16="http://schemas.microsoft.com/office/drawing/2014/main" id="{1013138B-5C9D-33C6-266D-3E2153C17F3C}"/>
              </a:ext>
            </a:extLst>
          </p:cNvPr>
          <p:cNvPicPr>
            <a:picLocks noChangeAspect="1"/>
          </p:cNvPicPr>
          <p:nvPr/>
        </p:nvPicPr>
        <p:blipFill>
          <a:blip r:embed="rId2"/>
          <a:stretch>
            <a:fillRect/>
          </a:stretch>
        </p:blipFill>
        <p:spPr>
          <a:xfrm>
            <a:off x="446313" y="1575819"/>
            <a:ext cx="10722430" cy="4312711"/>
          </a:xfrm>
          <a:prstGeom prst="rect">
            <a:avLst/>
          </a:prstGeom>
        </p:spPr>
      </p:pic>
    </p:spTree>
    <p:extLst>
      <p:ext uri="{BB962C8B-B14F-4D97-AF65-F5344CB8AC3E}">
        <p14:creationId xmlns:p14="http://schemas.microsoft.com/office/powerpoint/2010/main" val="1234855432"/>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theme/theme1.xml><?xml version="1.0" encoding="utf-8"?>
<a:theme xmlns:a="http://schemas.openxmlformats.org/drawingml/2006/main" name="F5 Theme">
  <a:themeElements>
    <a:clrScheme name="Custom 6">
      <a:dk1>
        <a:srgbClr val="222222"/>
      </a:dk1>
      <a:lt1>
        <a:sysClr val="window" lastClr="FFFFFF"/>
      </a:lt1>
      <a:dk2>
        <a:srgbClr val="E6E6E6"/>
      </a:dk2>
      <a:lt2>
        <a:srgbClr val="E4002B"/>
      </a:lt2>
      <a:accent1>
        <a:srgbClr val="1D9CD3"/>
      </a:accent1>
      <a:accent2>
        <a:srgbClr val="009639"/>
      </a:accent2>
      <a:accent3>
        <a:srgbClr val="8B5BA5"/>
      </a:accent3>
      <a:accent4>
        <a:srgbClr val="0C5C8D"/>
      </a:accent4>
      <a:accent5>
        <a:srgbClr val="33208C"/>
      </a:accent5>
      <a:accent6>
        <a:srgbClr val="F29A36"/>
      </a:accent6>
      <a:hlink>
        <a:srgbClr val="E4002B"/>
      </a:hlink>
      <a:folHlink>
        <a:srgbClr val="DCDCDC"/>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l">
          <a:lnSpc>
            <a:spcPct val="90000"/>
          </a:lnSpc>
          <a:spcBef>
            <a:spcPts val="200"/>
          </a:spcBef>
          <a:spcAft>
            <a:spcPts val="200"/>
          </a:spcAft>
          <a:defRPr kern="100" dirty="0" err="1">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45720" rIns="0" bIns="0" rtlCol="0">
        <a:noAutofit/>
      </a:bodyPr>
      <a:lstStyle>
        <a:defPPr algn="l">
          <a:lnSpc>
            <a:spcPct val="114000"/>
          </a:lnSpc>
          <a:spcBef>
            <a:spcPts val="300"/>
          </a:spcBef>
          <a:spcAft>
            <a:spcPts val="300"/>
          </a:spcAft>
          <a:defRPr sz="1600" kern="100" dirty="0" smtClean="0">
            <a:latin typeface="+mj-lt"/>
          </a:defRPr>
        </a:defPPr>
      </a:lstStyle>
    </a:txDef>
  </a:objectDefaults>
  <a:extraClrSchemeLst/>
  <a:extLst>
    <a:ext uri="{05A4C25C-085E-4340-85A3-A5531E510DB2}">
      <thm15:themeFamily xmlns:thm15="http://schemas.microsoft.com/office/thememl/2012/main" name="F5-Corporate-Template-2022-v01" id="{3C0B895E-8900-D740-A8D1-BAC8E31294CE}" vid="{2F5C65D9-A095-CA49-A4B9-5304C974175F}"/>
    </a:ext>
  </a:extLst>
</a:theme>
</file>

<file path=ppt/theme/theme2.xml><?xml version="1.0" encoding="utf-8"?>
<a:theme xmlns:a="http://schemas.openxmlformats.org/drawingml/2006/main" name="F5 AppWorld_2024">
  <a:themeElements>
    <a:clrScheme name="F5 AppWorld">
      <a:dk1>
        <a:srgbClr val="000000"/>
      </a:dk1>
      <a:lt1>
        <a:sysClr val="window" lastClr="FFFFFF"/>
      </a:lt1>
      <a:dk2>
        <a:srgbClr val="222222"/>
      </a:dk2>
      <a:lt2>
        <a:srgbClr val="F5F5F5"/>
      </a:lt2>
      <a:accent1>
        <a:srgbClr val="E4002B"/>
      </a:accent1>
      <a:accent2>
        <a:srgbClr val="33208C"/>
      </a:accent2>
      <a:accent3>
        <a:srgbClr val="0E41AA"/>
      </a:accent3>
      <a:accent4>
        <a:srgbClr val="AB2782"/>
      </a:accent4>
      <a:accent5>
        <a:srgbClr val="F29A36"/>
      </a:accent5>
      <a:accent6>
        <a:srgbClr val="CCCCCC"/>
      </a:accent6>
      <a:hlink>
        <a:srgbClr val="0E41AA"/>
      </a:hlink>
      <a:folHlink>
        <a:srgbClr val="AB2782"/>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l">
          <a:lnSpc>
            <a:spcPct val="90000"/>
          </a:lnSpc>
          <a:spcBef>
            <a:spcPts val="200"/>
          </a:spcBef>
          <a:spcAft>
            <a:spcPts val="200"/>
          </a:spcAft>
          <a:defRPr kern="100" dirty="0" err="1">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45720" rIns="0" bIns="0" rtlCol="0">
        <a:noAutofit/>
      </a:bodyPr>
      <a:lstStyle>
        <a:defPPr algn="l">
          <a:lnSpc>
            <a:spcPct val="114000"/>
          </a:lnSpc>
          <a:spcBef>
            <a:spcPts val="300"/>
          </a:spcBef>
          <a:spcAft>
            <a:spcPts val="300"/>
          </a:spcAft>
          <a:defRPr sz="1600" kern="100" dirty="0" smtClean="0">
            <a:latin typeface="+mj-lt"/>
          </a:defRPr>
        </a:defPPr>
      </a:lstStyle>
    </a:txDef>
  </a:objectDefaults>
  <a:extraClrSchemeLst/>
  <a:extLst>
    <a:ext uri="{05A4C25C-085E-4340-85A3-A5531E510DB2}">
      <thm15:themeFamily xmlns:thm15="http://schemas.microsoft.com/office/thememl/2012/main" name="Presentation3" id="{694470AF-7741-CA4A-8846-70339EBED8DF}" vid="{B080EEF7-8452-C04F-8FB8-C721C64EC0E9}"/>
    </a:ext>
  </a:extLst>
</a:theme>
</file>

<file path=ppt/theme/theme3.xml><?xml version="1.0" encoding="utf-8"?>
<a:theme xmlns:a="http://schemas.openxmlformats.org/drawingml/2006/main" name="F5_2022">
  <a:themeElements>
    <a:clrScheme name="Custom 6">
      <a:dk1>
        <a:srgbClr val="222222"/>
      </a:dk1>
      <a:lt1>
        <a:sysClr val="window" lastClr="FFFFFF"/>
      </a:lt1>
      <a:dk2>
        <a:srgbClr val="E6E6E6"/>
      </a:dk2>
      <a:lt2>
        <a:srgbClr val="E4002B"/>
      </a:lt2>
      <a:accent1>
        <a:srgbClr val="1D9CD3"/>
      </a:accent1>
      <a:accent2>
        <a:srgbClr val="009639"/>
      </a:accent2>
      <a:accent3>
        <a:srgbClr val="8B5BA5"/>
      </a:accent3>
      <a:accent4>
        <a:srgbClr val="0C5C8D"/>
      </a:accent4>
      <a:accent5>
        <a:srgbClr val="33208C"/>
      </a:accent5>
      <a:accent6>
        <a:srgbClr val="F29A36"/>
      </a:accent6>
      <a:hlink>
        <a:srgbClr val="E4002B"/>
      </a:hlink>
      <a:folHlink>
        <a:srgbClr val="DCDCDC"/>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l">
          <a:lnSpc>
            <a:spcPct val="90000"/>
          </a:lnSpc>
          <a:spcBef>
            <a:spcPts val="200"/>
          </a:spcBef>
          <a:spcAft>
            <a:spcPts val="200"/>
          </a:spcAft>
          <a:defRPr kern="100" dirty="0" err="1">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45720" rIns="0" bIns="0" rtlCol="0">
        <a:noAutofit/>
      </a:bodyPr>
      <a:lstStyle>
        <a:defPPr algn="l">
          <a:lnSpc>
            <a:spcPct val="114000"/>
          </a:lnSpc>
          <a:spcBef>
            <a:spcPts val="300"/>
          </a:spcBef>
          <a:spcAft>
            <a:spcPts val="300"/>
          </a:spcAft>
          <a:defRPr sz="1600" kern="100" dirty="0" smtClean="0">
            <a:latin typeface="+mj-lt"/>
          </a:defRPr>
        </a:defPPr>
      </a:lstStyle>
    </a:txDef>
  </a:objectDefaults>
  <a:extraClrSchemeLst/>
  <a:extLst>
    <a:ext uri="{05A4C25C-085E-4340-85A3-A5531E510DB2}">
      <thm15:themeFamily xmlns:thm15="http://schemas.microsoft.com/office/thememl/2012/main" name="F5_2022" id="{6C5D9F2C-E4A1-8142-8FE1-F1141C88211D}" vid="{457FEAD7-66B4-F64B-B421-5D2805992FF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264</TotalTime>
  <Words>955</Words>
  <Application>Microsoft Macintosh PowerPoint</Application>
  <PresentationFormat>Widescreen</PresentationFormat>
  <Paragraphs>110</Paragraphs>
  <Slides>18</Slides>
  <Notes>2</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18</vt:i4>
      </vt:variant>
    </vt:vector>
  </HeadingPairs>
  <TitlesOfParts>
    <vt:vector size="25" baseType="lpstr">
      <vt:lpstr>Aptos</vt:lpstr>
      <vt:lpstr>Arial</vt:lpstr>
      <vt:lpstr>Arial Narrow</vt:lpstr>
      <vt:lpstr>Calibri</vt:lpstr>
      <vt:lpstr>F5 Theme</vt:lpstr>
      <vt:lpstr>F5 AppWorld_2024</vt:lpstr>
      <vt:lpstr>F5_2022</vt:lpstr>
      <vt:lpstr>Test Drive Labs An Introduction to Open Telemetry with F5 BIG-IP and  </vt:lpstr>
      <vt:lpstr>Our Team</vt:lpstr>
      <vt:lpstr>Logging in to the course</vt:lpstr>
      <vt:lpstr>Logging into the course</vt:lpstr>
      <vt:lpstr>Logging in to the course</vt:lpstr>
      <vt:lpstr>Logging in to the course</vt:lpstr>
      <vt:lpstr>Logging in to the course</vt:lpstr>
      <vt:lpstr>Logging in to the course </vt:lpstr>
      <vt:lpstr>Logging in to the course </vt:lpstr>
      <vt:lpstr>Logging in to the course </vt:lpstr>
      <vt:lpstr>Agenda</vt:lpstr>
      <vt:lpstr>What is Open Telemetry</vt:lpstr>
      <vt:lpstr>OTel Components</vt:lpstr>
      <vt:lpstr>OTel Components</vt:lpstr>
      <vt:lpstr>OTel Components</vt:lpstr>
      <vt:lpstr>The Open Telemetry Lab</vt:lpstr>
      <vt:lpstr>Helpful Links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Greg Coward</dc:creator>
  <cp:lastModifiedBy>Greg Coward</cp:lastModifiedBy>
  <cp:revision>8</cp:revision>
  <dcterms:created xsi:type="dcterms:W3CDTF">2024-06-10T20:06:56Z</dcterms:created>
  <dcterms:modified xsi:type="dcterms:W3CDTF">2024-06-11T00:31:33Z</dcterms:modified>
</cp:coreProperties>
</file>